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3A24E2-AC6D-40AE-B382-80111A9717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Beneficios que te da la música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9E10FF-474D-4A5D-A711-B3E5CE5DDA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Sofia López, Melanie Hernández, Jesús niño, ivanna lópez, rodrigo Maldonado, Ulises samuel, Eduardo </a:t>
            </a:r>
            <a:r>
              <a:rPr lang="es-MX" dirty="0" err="1"/>
              <a:t>rodiguez</a:t>
            </a:r>
            <a:r>
              <a:rPr lang="es-MX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97001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">
            <a:extLst>
              <a:ext uri="{FF2B5EF4-FFF2-40B4-BE49-F238E27FC236}">
                <a16:creationId xmlns:a16="http://schemas.microsoft.com/office/drawing/2014/main" id="{BA15FC70-5D44-4EDC-917B-7183FDE6E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0FDFFBE-5ED1-4C3A-BECC-06257E024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EB5C8F0-2881-4184-92C6-0E251C42A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1999" cy="4292600"/>
          </a:xfrm>
          <a:prstGeom prst="rect">
            <a:avLst/>
          </a:pr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Resultado de imagen para personas relajadas">
            <a:extLst>
              <a:ext uri="{FF2B5EF4-FFF2-40B4-BE49-F238E27FC236}">
                <a16:creationId xmlns:a16="http://schemas.microsoft.com/office/drawing/2014/main" id="{0D294EEC-71C9-4057-B791-AF1ED525DA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1"/>
          <a:stretch/>
        </p:blipFill>
        <p:spPr bwMode="auto">
          <a:xfrm>
            <a:off x="20" y="10"/>
            <a:ext cx="6095980" cy="39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personas haciendo ejercicio">
            <a:extLst>
              <a:ext uri="{FF2B5EF4-FFF2-40B4-BE49-F238E27FC236}">
                <a16:creationId xmlns:a16="http://schemas.microsoft.com/office/drawing/2014/main" id="{B1906388-8071-4527-8E5B-D77CE3234A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6"/>
          <a:stretch/>
        </p:blipFill>
        <p:spPr bwMode="auto">
          <a:xfrm>
            <a:off x="6096000" y="10"/>
            <a:ext cx="6096000" cy="39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2BCC826-0F95-4DB1-9DBA-C1F7BD609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755946"/>
            <a:ext cx="12192000" cy="3102054"/>
          </a:xfrm>
          <a:custGeom>
            <a:avLst/>
            <a:gdLst>
              <a:gd name="connsiteX0" fmla="*/ 685801 w 12192000"/>
              <a:gd name="connsiteY0" fmla="*/ 0 h 3102054"/>
              <a:gd name="connsiteX1" fmla="*/ 754064 w 12192000"/>
              <a:gd name="connsiteY1" fmla="*/ 3175 h 3102054"/>
              <a:gd name="connsiteX2" fmla="*/ 814389 w 12192000"/>
              <a:gd name="connsiteY2" fmla="*/ 9525 h 3102054"/>
              <a:gd name="connsiteX3" fmla="*/ 866776 w 12192000"/>
              <a:gd name="connsiteY3" fmla="*/ 20637 h 3102054"/>
              <a:gd name="connsiteX4" fmla="*/ 912814 w 12192000"/>
              <a:gd name="connsiteY4" fmla="*/ 36512 h 3102054"/>
              <a:gd name="connsiteX5" fmla="*/ 954089 w 12192000"/>
              <a:gd name="connsiteY5" fmla="*/ 52387 h 3102054"/>
              <a:gd name="connsiteX6" fmla="*/ 990601 w 12192000"/>
              <a:gd name="connsiteY6" fmla="*/ 68262 h 3102054"/>
              <a:gd name="connsiteX7" fmla="*/ 1028701 w 12192000"/>
              <a:gd name="connsiteY7" fmla="*/ 87312 h 3102054"/>
              <a:gd name="connsiteX8" fmla="*/ 1066801 w 12192000"/>
              <a:gd name="connsiteY8" fmla="*/ 106362 h 3102054"/>
              <a:gd name="connsiteX9" fmla="*/ 1103314 w 12192000"/>
              <a:gd name="connsiteY9" fmla="*/ 125412 h 3102054"/>
              <a:gd name="connsiteX10" fmla="*/ 1144589 w 12192000"/>
              <a:gd name="connsiteY10" fmla="*/ 141287 h 3102054"/>
              <a:gd name="connsiteX11" fmla="*/ 1190626 w 12192000"/>
              <a:gd name="connsiteY11" fmla="*/ 155575 h 3102054"/>
              <a:gd name="connsiteX12" fmla="*/ 1243014 w 12192000"/>
              <a:gd name="connsiteY12" fmla="*/ 166687 h 3102054"/>
              <a:gd name="connsiteX13" fmla="*/ 1303339 w 12192000"/>
              <a:gd name="connsiteY13" fmla="*/ 174625 h 3102054"/>
              <a:gd name="connsiteX14" fmla="*/ 1371601 w 12192000"/>
              <a:gd name="connsiteY14" fmla="*/ 176212 h 3102054"/>
              <a:gd name="connsiteX15" fmla="*/ 1439864 w 12192000"/>
              <a:gd name="connsiteY15" fmla="*/ 174625 h 3102054"/>
              <a:gd name="connsiteX16" fmla="*/ 1500189 w 12192000"/>
              <a:gd name="connsiteY16" fmla="*/ 166687 h 3102054"/>
              <a:gd name="connsiteX17" fmla="*/ 1552576 w 12192000"/>
              <a:gd name="connsiteY17" fmla="*/ 155575 h 3102054"/>
              <a:gd name="connsiteX18" fmla="*/ 1598614 w 12192000"/>
              <a:gd name="connsiteY18" fmla="*/ 141287 h 3102054"/>
              <a:gd name="connsiteX19" fmla="*/ 1639889 w 12192000"/>
              <a:gd name="connsiteY19" fmla="*/ 125412 h 3102054"/>
              <a:gd name="connsiteX20" fmla="*/ 1676401 w 12192000"/>
              <a:gd name="connsiteY20" fmla="*/ 106362 h 3102054"/>
              <a:gd name="connsiteX21" fmla="*/ 1714501 w 12192000"/>
              <a:gd name="connsiteY21" fmla="*/ 87312 h 3102054"/>
              <a:gd name="connsiteX22" fmla="*/ 1752601 w 12192000"/>
              <a:gd name="connsiteY22" fmla="*/ 68262 h 3102054"/>
              <a:gd name="connsiteX23" fmla="*/ 1789114 w 12192000"/>
              <a:gd name="connsiteY23" fmla="*/ 52387 h 3102054"/>
              <a:gd name="connsiteX24" fmla="*/ 1830389 w 12192000"/>
              <a:gd name="connsiteY24" fmla="*/ 36512 h 3102054"/>
              <a:gd name="connsiteX25" fmla="*/ 1876426 w 12192000"/>
              <a:gd name="connsiteY25" fmla="*/ 20637 h 3102054"/>
              <a:gd name="connsiteX26" fmla="*/ 1928814 w 12192000"/>
              <a:gd name="connsiteY26" fmla="*/ 9525 h 3102054"/>
              <a:gd name="connsiteX27" fmla="*/ 1989139 w 12192000"/>
              <a:gd name="connsiteY27" fmla="*/ 3175 h 3102054"/>
              <a:gd name="connsiteX28" fmla="*/ 2057401 w 12192000"/>
              <a:gd name="connsiteY28" fmla="*/ 0 h 3102054"/>
              <a:gd name="connsiteX29" fmla="*/ 2125664 w 12192000"/>
              <a:gd name="connsiteY29" fmla="*/ 3175 h 3102054"/>
              <a:gd name="connsiteX30" fmla="*/ 2185989 w 12192000"/>
              <a:gd name="connsiteY30" fmla="*/ 9525 h 3102054"/>
              <a:gd name="connsiteX31" fmla="*/ 2238376 w 12192000"/>
              <a:gd name="connsiteY31" fmla="*/ 20637 h 3102054"/>
              <a:gd name="connsiteX32" fmla="*/ 2284414 w 12192000"/>
              <a:gd name="connsiteY32" fmla="*/ 36512 h 3102054"/>
              <a:gd name="connsiteX33" fmla="*/ 2325688 w 12192000"/>
              <a:gd name="connsiteY33" fmla="*/ 52387 h 3102054"/>
              <a:gd name="connsiteX34" fmla="*/ 2362201 w 12192000"/>
              <a:gd name="connsiteY34" fmla="*/ 68262 h 3102054"/>
              <a:gd name="connsiteX35" fmla="*/ 2400301 w 12192000"/>
              <a:gd name="connsiteY35" fmla="*/ 87312 h 3102054"/>
              <a:gd name="connsiteX36" fmla="*/ 2438401 w 12192000"/>
              <a:gd name="connsiteY36" fmla="*/ 106362 h 3102054"/>
              <a:gd name="connsiteX37" fmla="*/ 2474913 w 12192000"/>
              <a:gd name="connsiteY37" fmla="*/ 125412 h 3102054"/>
              <a:gd name="connsiteX38" fmla="*/ 2516188 w 12192000"/>
              <a:gd name="connsiteY38" fmla="*/ 141287 h 3102054"/>
              <a:gd name="connsiteX39" fmla="*/ 2562226 w 12192000"/>
              <a:gd name="connsiteY39" fmla="*/ 155575 h 3102054"/>
              <a:gd name="connsiteX40" fmla="*/ 2614614 w 12192000"/>
              <a:gd name="connsiteY40" fmla="*/ 166687 h 3102054"/>
              <a:gd name="connsiteX41" fmla="*/ 2674938 w 12192000"/>
              <a:gd name="connsiteY41" fmla="*/ 174625 h 3102054"/>
              <a:gd name="connsiteX42" fmla="*/ 2743201 w 12192000"/>
              <a:gd name="connsiteY42" fmla="*/ 176212 h 3102054"/>
              <a:gd name="connsiteX43" fmla="*/ 2811464 w 12192000"/>
              <a:gd name="connsiteY43" fmla="*/ 174625 h 3102054"/>
              <a:gd name="connsiteX44" fmla="*/ 2871789 w 12192000"/>
              <a:gd name="connsiteY44" fmla="*/ 166687 h 3102054"/>
              <a:gd name="connsiteX45" fmla="*/ 2924176 w 12192000"/>
              <a:gd name="connsiteY45" fmla="*/ 155575 h 3102054"/>
              <a:gd name="connsiteX46" fmla="*/ 2970214 w 12192000"/>
              <a:gd name="connsiteY46" fmla="*/ 141287 h 3102054"/>
              <a:gd name="connsiteX47" fmla="*/ 3011489 w 12192000"/>
              <a:gd name="connsiteY47" fmla="*/ 125412 h 3102054"/>
              <a:gd name="connsiteX48" fmla="*/ 3048001 w 12192000"/>
              <a:gd name="connsiteY48" fmla="*/ 106362 h 3102054"/>
              <a:gd name="connsiteX49" fmla="*/ 3086101 w 12192000"/>
              <a:gd name="connsiteY49" fmla="*/ 87312 h 3102054"/>
              <a:gd name="connsiteX50" fmla="*/ 3124201 w 12192000"/>
              <a:gd name="connsiteY50" fmla="*/ 68262 h 3102054"/>
              <a:gd name="connsiteX51" fmla="*/ 3160714 w 12192000"/>
              <a:gd name="connsiteY51" fmla="*/ 52387 h 3102054"/>
              <a:gd name="connsiteX52" fmla="*/ 3201989 w 12192000"/>
              <a:gd name="connsiteY52" fmla="*/ 36512 h 3102054"/>
              <a:gd name="connsiteX53" fmla="*/ 3248026 w 12192000"/>
              <a:gd name="connsiteY53" fmla="*/ 20637 h 3102054"/>
              <a:gd name="connsiteX54" fmla="*/ 3300414 w 12192000"/>
              <a:gd name="connsiteY54" fmla="*/ 9525 h 3102054"/>
              <a:gd name="connsiteX55" fmla="*/ 3360739 w 12192000"/>
              <a:gd name="connsiteY55" fmla="*/ 3175 h 3102054"/>
              <a:gd name="connsiteX56" fmla="*/ 3427414 w 12192000"/>
              <a:gd name="connsiteY56" fmla="*/ 0 h 3102054"/>
              <a:gd name="connsiteX57" fmla="*/ 3497264 w 12192000"/>
              <a:gd name="connsiteY57" fmla="*/ 3175 h 3102054"/>
              <a:gd name="connsiteX58" fmla="*/ 3557589 w 12192000"/>
              <a:gd name="connsiteY58" fmla="*/ 9525 h 3102054"/>
              <a:gd name="connsiteX59" fmla="*/ 3609976 w 12192000"/>
              <a:gd name="connsiteY59" fmla="*/ 20637 h 3102054"/>
              <a:gd name="connsiteX60" fmla="*/ 3656014 w 12192000"/>
              <a:gd name="connsiteY60" fmla="*/ 36512 h 3102054"/>
              <a:gd name="connsiteX61" fmla="*/ 3697288 w 12192000"/>
              <a:gd name="connsiteY61" fmla="*/ 52387 h 3102054"/>
              <a:gd name="connsiteX62" fmla="*/ 3733801 w 12192000"/>
              <a:gd name="connsiteY62" fmla="*/ 68262 h 3102054"/>
              <a:gd name="connsiteX63" fmla="*/ 3771901 w 12192000"/>
              <a:gd name="connsiteY63" fmla="*/ 87312 h 3102054"/>
              <a:gd name="connsiteX64" fmla="*/ 3810001 w 12192000"/>
              <a:gd name="connsiteY64" fmla="*/ 106362 h 3102054"/>
              <a:gd name="connsiteX65" fmla="*/ 3846514 w 12192000"/>
              <a:gd name="connsiteY65" fmla="*/ 125412 h 3102054"/>
              <a:gd name="connsiteX66" fmla="*/ 3887789 w 12192000"/>
              <a:gd name="connsiteY66" fmla="*/ 141287 h 3102054"/>
              <a:gd name="connsiteX67" fmla="*/ 3933826 w 12192000"/>
              <a:gd name="connsiteY67" fmla="*/ 155575 h 3102054"/>
              <a:gd name="connsiteX68" fmla="*/ 3986214 w 12192000"/>
              <a:gd name="connsiteY68" fmla="*/ 166687 h 3102054"/>
              <a:gd name="connsiteX69" fmla="*/ 4046539 w 12192000"/>
              <a:gd name="connsiteY69" fmla="*/ 174625 h 3102054"/>
              <a:gd name="connsiteX70" fmla="*/ 4114801 w 12192000"/>
              <a:gd name="connsiteY70" fmla="*/ 176212 h 3102054"/>
              <a:gd name="connsiteX71" fmla="*/ 4183064 w 12192000"/>
              <a:gd name="connsiteY71" fmla="*/ 174625 h 3102054"/>
              <a:gd name="connsiteX72" fmla="*/ 4243388 w 12192000"/>
              <a:gd name="connsiteY72" fmla="*/ 166687 h 3102054"/>
              <a:gd name="connsiteX73" fmla="*/ 4295776 w 12192000"/>
              <a:gd name="connsiteY73" fmla="*/ 155575 h 3102054"/>
              <a:gd name="connsiteX74" fmla="*/ 4341813 w 12192000"/>
              <a:gd name="connsiteY74" fmla="*/ 141287 h 3102054"/>
              <a:gd name="connsiteX75" fmla="*/ 4383088 w 12192000"/>
              <a:gd name="connsiteY75" fmla="*/ 125412 h 3102054"/>
              <a:gd name="connsiteX76" fmla="*/ 4419601 w 12192000"/>
              <a:gd name="connsiteY76" fmla="*/ 106362 h 3102054"/>
              <a:gd name="connsiteX77" fmla="*/ 4495801 w 12192000"/>
              <a:gd name="connsiteY77" fmla="*/ 68262 h 3102054"/>
              <a:gd name="connsiteX78" fmla="*/ 4532314 w 12192000"/>
              <a:gd name="connsiteY78" fmla="*/ 52387 h 3102054"/>
              <a:gd name="connsiteX79" fmla="*/ 4573588 w 12192000"/>
              <a:gd name="connsiteY79" fmla="*/ 36512 h 3102054"/>
              <a:gd name="connsiteX80" fmla="*/ 4619626 w 12192000"/>
              <a:gd name="connsiteY80" fmla="*/ 20637 h 3102054"/>
              <a:gd name="connsiteX81" fmla="*/ 4672013 w 12192000"/>
              <a:gd name="connsiteY81" fmla="*/ 9525 h 3102054"/>
              <a:gd name="connsiteX82" fmla="*/ 4732338 w 12192000"/>
              <a:gd name="connsiteY82" fmla="*/ 3175 h 3102054"/>
              <a:gd name="connsiteX83" fmla="*/ 4800601 w 12192000"/>
              <a:gd name="connsiteY83" fmla="*/ 0 h 3102054"/>
              <a:gd name="connsiteX84" fmla="*/ 4868864 w 12192000"/>
              <a:gd name="connsiteY84" fmla="*/ 3175 h 3102054"/>
              <a:gd name="connsiteX85" fmla="*/ 4929188 w 12192000"/>
              <a:gd name="connsiteY85" fmla="*/ 9525 h 3102054"/>
              <a:gd name="connsiteX86" fmla="*/ 4981576 w 12192000"/>
              <a:gd name="connsiteY86" fmla="*/ 20637 h 3102054"/>
              <a:gd name="connsiteX87" fmla="*/ 5027614 w 12192000"/>
              <a:gd name="connsiteY87" fmla="*/ 36512 h 3102054"/>
              <a:gd name="connsiteX88" fmla="*/ 5068889 w 12192000"/>
              <a:gd name="connsiteY88" fmla="*/ 52387 h 3102054"/>
              <a:gd name="connsiteX89" fmla="*/ 5105402 w 12192000"/>
              <a:gd name="connsiteY89" fmla="*/ 68262 h 3102054"/>
              <a:gd name="connsiteX90" fmla="*/ 5143502 w 12192000"/>
              <a:gd name="connsiteY90" fmla="*/ 87312 h 3102054"/>
              <a:gd name="connsiteX91" fmla="*/ 5181601 w 12192000"/>
              <a:gd name="connsiteY91" fmla="*/ 106362 h 3102054"/>
              <a:gd name="connsiteX92" fmla="*/ 5218115 w 12192000"/>
              <a:gd name="connsiteY92" fmla="*/ 125412 h 3102054"/>
              <a:gd name="connsiteX93" fmla="*/ 5259388 w 12192000"/>
              <a:gd name="connsiteY93" fmla="*/ 141287 h 3102054"/>
              <a:gd name="connsiteX94" fmla="*/ 5305426 w 12192000"/>
              <a:gd name="connsiteY94" fmla="*/ 155575 h 3102054"/>
              <a:gd name="connsiteX95" fmla="*/ 5357813 w 12192000"/>
              <a:gd name="connsiteY95" fmla="*/ 166687 h 3102054"/>
              <a:gd name="connsiteX96" fmla="*/ 5418139 w 12192000"/>
              <a:gd name="connsiteY96" fmla="*/ 174625 h 3102054"/>
              <a:gd name="connsiteX97" fmla="*/ 5486401 w 12192000"/>
              <a:gd name="connsiteY97" fmla="*/ 176212 h 3102054"/>
              <a:gd name="connsiteX98" fmla="*/ 5554663 w 12192000"/>
              <a:gd name="connsiteY98" fmla="*/ 174625 h 3102054"/>
              <a:gd name="connsiteX99" fmla="*/ 5614989 w 12192000"/>
              <a:gd name="connsiteY99" fmla="*/ 166687 h 3102054"/>
              <a:gd name="connsiteX100" fmla="*/ 5667376 w 12192000"/>
              <a:gd name="connsiteY100" fmla="*/ 155575 h 3102054"/>
              <a:gd name="connsiteX101" fmla="*/ 5713414 w 12192000"/>
              <a:gd name="connsiteY101" fmla="*/ 141287 h 3102054"/>
              <a:gd name="connsiteX102" fmla="*/ 5754689 w 12192000"/>
              <a:gd name="connsiteY102" fmla="*/ 125412 h 3102054"/>
              <a:gd name="connsiteX103" fmla="*/ 5791202 w 12192000"/>
              <a:gd name="connsiteY103" fmla="*/ 106362 h 3102054"/>
              <a:gd name="connsiteX104" fmla="*/ 5829302 w 12192000"/>
              <a:gd name="connsiteY104" fmla="*/ 87312 h 3102054"/>
              <a:gd name="connsiteX105" fmla="*/ 5867402 w 12192000"/>
              <a:gd name="connsiteY105" fmla="*/ 68262 h 3102054"/>
              <a:gd name="connsiteX106" fmla="*/ 5903915 w 12192000"/>
              <a:gd name="connsiteY106" fmla="*/ 52387 h 3102054"/>
              <a:gd name="connsiteX107" fmla="*/ 5945189 w 12192000"/>
              <a:gd name="connsiteY107" fmla="*/ 36512 h 3102054"/>
              <a:gd name="connsiteX108" fmla="*/ 5991226 w 12192000"/>
              <a:gd name="connsiteY108" fmla="*/ 20637 h 3102054"/>
              <a:gd name="connsiteX109" fmla="*/ 6043614 w 12192000"/>
              <a:gd name="connsiteY109" fmla="*/ 9525 h 3102054"/>
              <a:gd name="connsiteX110" fmla="*/ 6103939 w 12192000"/>
              <a:gd name="connsiteY110" fmla="*/ 3175 h 3102054"/>
              <a:gd name="connsiteX111" fmla="*/ 6172201 w 12192000"/>
              <a:gd name="connsiteY111" fmla="*/ 0 h 3102054"/>
              <a:gd name="connsiteX112" fmla="*/ 6210301 w 12192000"/>
              <a:gd name="connsiteY112" fmla="*/ 1772 h 3102054"/>
              <a:gd name="connsiteX113" fmla="*/ 6248401 w 12192000"/>
              <a:gd name="connsiteY113" fmla="*/ 0 h 3102054"/>
              <a:gd name="connsiteX114" fmla="*/ 6316664 w 12192000"/>
              <a:gd name="connsiteY114" fmla="*/ 3175 h 3102054"/>
              <a:gd name="connsiteX115" fmla="*/ 6376989 w 12192000"/>
              <a:gd name="connsiteY115" fmla="*/ 9525 h 3102054"/>
              <a:gd name="connsiteX116" fmla="*/ 6429376 w 12192000"/>
              <a:gd name="connsiteY116" fmla="*/ 20637 h 3102054"/>
              <a:gd name="connsiteX117" fmla="*/ 6475414 w 12192000"/>
              <a:gd name="connsiteY117" fmla="*/ 36512 h 3102054"/>
              <a:gd name="connsiteX118" fmla="*/ 6516689 w 12192000"/>
              <a:gd name="connsiteY118" fmla="*/ 52387 h 3102054"/>
              <a:gd name="connsiteX119" fmla="*/ 6553202 w 12192000"/>
              <a:gd name="connsiteY119" fmla="*/ 68262 h 3102054"/>
              <a:gd name="connsiteX120" fmla="*/ 6591302 w 12192000"/>
              <a:gd name="connsiteY120" fmla="*/ 87312 h 3102054"/>
              <a:gd name="connsiteX121" fmla="*/ 6629401 w 12192000"/>
              <a:gd name="connsiteY121" fmla="*/ 106362 h 3102054"/>
              <a:gd name="connsiteX122" fmla="*/ 6665915 w 12192000"/>
              <a:gd name="connsiteY122" fmla="*/ 125412 h 3102054"/>
              <a:gd name="connsiteX123" fmla="*/ 6707189 w 12192000"/>
              <a:gd name="connsiteY123" fmla="*/ 141287 h 3102054"/>
              <a:gd name="connsiteX124" fmla="*/ 6753226 w 12192000"/>
              <a:gd name="connsiteY124" fmla="*/ 155575 h 3102054"/>
              <a:gd name="connsiteX125" fmla="*/ 6805614 w 12192000"/>
              <a:gd name="connsiteY125" fmla="*/ 166687 h 3102054"/>
              <a:gd name="connsiteX126" fmla="*/ 6865939 w 12192000"/>
              <a:gd name="connsiteY126" fmla="*/ 174625 h 3102054"/>
              <a:gd name="connsiteX127" fmla="*/ 6934201 w 12192000"/>
              <a:gd name="connsiteY127" fmla="*/ 176212 h 3102054"/>
              <a:gd name="connsiteX128" fmla="*/ 7002464 w 12192000"/>
              <a:gd name="connsiteY128" fmla="*/ 174625 h 3102054"/>
              <a:gd name="connsiteX129" fmla="*/ 7062789 w 12192000"/>
              <a:gd name="connsiteY129" fmla="*/ 166687 h 3102054"/>
              <a:gd name="connsiteX130" fmla="*/ 7115176 w 12192000"/>
              <a:gd name="connsiteY130" fmla="*/ 155575 h 3102054"/>
              <a:gd name="connsiteX131" fmla="*/ 7161214 w 12192000"/>
              <a:gd name="connsiteY131" fmla="*/ 141287 h 3102054"/>
              <a:gd name="connsiteX132" fmla="*/ 7202489 w 12192000"/>
              <a:gd name="connsiteY132" fmla="*/ 125412 h 3102054"/>
              <a:gd name="connsiteX133" fmla="*/ 7239001 w 12192000"/>
              <a:gd name="connsiteY133" fmla="*/ 106362 h 3102054"/>
              <a:gd name="connsiteX134" fmla="*/ 7277101 w 12192000"/>
              <a:gd name="connsiteY134" fmla="*/ 87312 h 3102054"/>
              <a:gd name="connsiteX135" fmla="*/ 7315201 w 12192000"/>
              <a:gd name="connsiteY135" fmla="*/ 68262 h 3102054"/>
              <a:gd name="connsiteX136" fmla="*/ 7351714 w 12192000"/>
              <a:gd name="connsiteY136" fmla="*/ 52387 h 3102054"/>
              <a:gd name="connsiteX137" fmla="*/ 7392989 w 12192000"/>
              <a:gd name="connsiteY137" fmla="*/ 36512 h 3102054"/>
              <a:gd name="connsiteX138" fmla="*/ 7439026 w 12192000"/>
              <a:gd name="connsiteY138" fmla="*/ 20637 h 3102054"/>
              <a:gd name="connsiteX139" fmla="*/ 7491414 w 12192000"/>
              <a:gd name="connsiteY139" fmla="*/ 9525 h 3102054"/>
              <a:gd name="connsiteX140" fmla="*/ 7551739 w 12192000"/>
              <a:gd name="connsiteY140" fmla="*/ 3175 h 3102054"/>
              <a:gd name="connsiteX141" fmla="*/ 7620001 w 12192000"/>
              <a:gd name="connsiteY141" fmla="*/ 0 h 3102054"/>
              <a:gd name="connsiteX142" fmla="*/ 7688264 w 12192000"/>
              <a:gd name="connsiteY142" fmla="*/ 3175 h 3102054"/>
              <a:gd name="connsiteX143" fmla="*/ 7748589 w 12192000"/>
              <a:gd name="connsiteY143" fmla="*/ 9525 h 3102054"/>
              <a:gd name="connsiteX144" fmla="*/ 7800976 w 12192000"/>
              <a:gd name="connsiteY144" fmla="*/ 20637 h 3102054"/>
              <a:gd name="connsiteX145" fmla="*/ 7847014 w 12192000"/>
              <a:gd name="connsiteY145" fmla="*/ 36512 h 3102054"/>
              <a:gd name="connsiteX146" fmla="*/ 7888289 w 12192000"/>
              <a:gd name="connsiteY146" fmla="*/ 52387 h 3102054"/>
              <a:gd name="connsiteX147" fmla="*/ 7924801 w 12192000"/>
              <a:gd name="connsiteY147" fmla="*/ 68262 h 3102054"/>
              <a:gd name="connsiteX148" fmla="*/ 7962901 w 12192000"/>
              <a:gd name="connsiteY148" fmla="*/ 87312 h 3102054"/>
              <a:gd name="connsiteX149" fmla="*/ 8001001 w 12192000"/>
              <a:gd name="connsiteY149" fmla="*/ 106362 h 3102054"/>
              <a:gd name="connsiteX150" fmla="*/ 8037514 w 12192000"/>
              <a:gd name="connsiteY150" fmla="*/ 125412 h 3102054"/>
              <a:gd name="connsiteX151" fmla="*/ 8078789 w 12192000"/>
              <a:gd name="connsiteY151" fmla="*/ 141287 h 3102054"/>
              <a:gd name="connsiteX152" fmla="*/ 8124826 w 12192000"/>
              <a:gd name="connsiteY152" fmla="*/ 155575 h 3102054"/>
              <a:gd name="connsiteX153" fmla="*/ 8177214 w 12192000"/>
              <a:gd name="connsiteY153" fmla="*/ 166687 h 3102054"/>
              <a:gd name="connsiteX154" fmla="*/ 8237539 w 12192000"/>
              <a:gd name="connsiteY154" fmla="*/ 174625 h 3102054"/>
              <a:gd name="connsiteX155" fmla="*/ 8305801 w 12192000"/>
              <a:gd name="connsiteY155" fmla="*/ 176212 h 3102054"/>
              <a:gd name="connsiteX156" fmla="*/ 8374064 w 12192000"/>
              <a:gd name="connsiteY156" fmla="*/ 174625 h 3102054"/>
              <a:gd name="connsiteX157" fmla="*/ 8434388 w 12192000"/>
              <a:gd name="connsiteY157" fmla="*/ 166687 h 3102054"/>
              <a:gd name="connsiteX158" fmla="*/ 8486776 w 12192000"/>
              <a:gd name="connsiteY158" fmla="*/ 155575 h 3102054"/>
              <a:gd name="connsiteX159" fmla="*/ 8532814 w 12192000"/>
              <a:gd name="connsiteY159" fmla="*/ 141287 h 3102054"/>
              <a:gd name="connsiteX160" fmla="*/ 8574088 w 12192000"/>
              <a:gd name="connsiteY160" fmla="*/ 125412 h 3102054"/>
              <a:gd name="connsiteX161" fmla="*/ 8610600 w 12192000"/>
              <a:gd name="connsiteY161" fmla="*/ 106362 h 3102054"/>
              <a:gd name="connsiteX162" fmla="*/ 8648700 w 12192000"/>
              <a:gd name="connsiteY162" fmla="*/ 87312 h 3102054"/>
              <a:gd name="connsiteX163" fmla="*/ 8686800 w 12192000"/>
              <a:gd name="connsiteY163" fmla="*/ 68262 h 3102054"/>
              <a:gd name="connsiteX164" fmla="*/ 8723314 w 12192000"/>
              <a:gd name="connsiteY164" fmla="*/ 52387 h 3102054"/>
              <a:gd name="connsiteX165" fmla="*/ 8764588 w 12192000"/>
              <a:gd name="connsiteY165" fmla="*/ 36512 h 3102054"/>
              <a:gd name="connsiteX166" fmla="*/ 8810626 w 12192000"/>
              <a:gd name="connsiteY166" fmla="*/ 20637 h 3102054"/>
              <a:gd name="connsiteX167" fmla="*/ 8863014 w 12192000"/>
              <a:gd name="connsiteY167" fmla="*/ 9525 h 3102054"/>
              <a:gd name="connsiteX168" fmla="*/ 8923338 w 12192000"/>
              <a:gd name="connsiteY168" fmla="*/ 3175 h 3102054"/>
              <a:gd name="connsiteX169" fmla="*/ 8990014 w 12192000"/>
              <a:gd name="connsiteY169" fmla="*/ 0 h 3102054"/>
              <a:gd name="connsiteX170" fmla="*/ 9059864 w 12192000"/>
              <a:gd name="connsiteY170" fmla="*/ 3175 h 3102054"/>
              <a:gd name="connsiteX171" fmla="*/ 9120188 w 12192000"/>
              <a:gd name="connsiteY171" fmla="*/ 9525 h 3102054"/>
              <a:gd name="connsiteX172" fmla="*/ 9172576 w 12192000"/>
              <a:gd name="connsiteY172" fmla="*/ 20637 h 3102054"/>
              <a:gd name="connsiteX173" fmla="*/ 9218614 w 12192000"/>
              <a:gd name="connsiteY173" fmla="*/ 36512 h 3102054"/>
              <a:gd name="connsiteX174" fmla="*/ 9259888 w 12192000"/>
              <a:gd name="connsiteY174" fmla="*/ 52387 h 3102054"/>
              <a:gd name="connsiteX175" fmla="*/ 9296400 w 12192000"/>
              <a:gd name="connsiteY175" fmla="*/ 68262 h 3102054"/>
              <a:gd name="connsiteX176" fmla="*/ 9334500 w 12192000"/>
              <a:gd name="connsiteY176" fmla="*/ 87312 h 3102054"/>
              <a:gd name="connsiteX177" fmla="*/ 9372600 w 12192000"/>
              <a:gd name="connsiteY177" fmla="*/ 106362 h 3102054"/>
              <a:gd name="connsiteX178" fmla="*/ 9409114 w 12192000"/>
              <a:gd name="connsiteY178" fmla="*/ 125412 h 3102054"/>
              <a:gd name="connsiteX179" fmla="*/ 9450388 w 12192000"/>
              <a:gd name="connsiteY179" fmla="*/ 141287 h 3102054"/>
              <a:gd name="connsiteX180" fmla="*/ 9496426 w 12192000"/>
              <a:gd name="connsiteY180" fmla="*/ 155575 h 3102054"/>
              <a:gd name="connsiteX181" fmla="*/ 9548814 w 12192000"/>
              <a:gd name="connsiteY181" fmla="*/ 166687 h 3102054"/>
              <a:gd name="connsiteX182" fmla="*/ 9609138 w 12192000"/>
              <a:gd name="connsiteY182" fmla="*/ 174625 h 3102054"/>
              <a:gd name="connsiteX183" fmla="*/ 9677400 w 12192000"/>
              <a:gd name="connsiteY183" fmla="*/ 176212 h 3102054"/>
              <a:gd name="connsiteX184" fmla="*/ 9745664 w 12192000"/>
              <a:gd name="connsiteY184" fmla="*/ 174625 h 3102054"/>
              <a:gd name="connsiteX185" fmla="*/ 9805988 w 12192000"/>
              <a:gd name="connsiteY185" fmla="*/ 166687 h 3102054"/>
              <a:gd name="connsiteX186" fmla="*/ 9858376 w 12192000"/>
              <a:gd name="connsiteY186" fmla="*/ 155575 h 3102054"/>
              <a:gd name="connsiteX187" fmla="*/ 9904414 w 12192000"/>
              <a:gd name="connsiteY187" fmla="*/ 141287 h 3102054"/>
              <a:gd name="connsiteX188" fmla="*/ 9945688 w 12192000"/>
              <a:gd name="connsiteY188" fmla="*/ 125412 h 3102054"/>
              <a:gd name="connsiteX189" fmla="*/ 9982200 w 12192000"/>
              <a:gd name="connsiteY189" fmla="*/ 106362 h 3102054"/>
              <a:gd name="connsiteX190" fmla="*/ 10058400 w 12192000"/>
              <a:gd name="connsiteY190" fmla="*/ 68262 h 3102054"/>
              <a:gd name="connsiteX191" fmla="*/ 10094914 w 12192000"/>
              <a:gd name="connsiteY191" fmla="*/ 52387 h 3102054"/>
              <a:gd name="connsiteX192" fmla="*/ 10136188 w 12192000"/>
              <a:gd name="connsiteY192" fmla="*/ 36512 h 3102054"/>
              <a:gd name="connsiteX193" fmla="*/ 10182226 w 12192000"/>
              <a:gd name="connsiteY193" fmla="*/ 20637 h 3102054"/>
              <a:gd name="connsiteX194" fmla="*/ 10234614 w 12192000"/>
              <a:gd name="connsiteY194" fmla="*/ 9525 h 3102054"/>
              <a:gd name="connsiteX195" fmla="*/ 10294938 w 12192000"/>
              <a:gd name="connsiteY195" fmla="*/ 3175 h 3102054"/>
              <a:gd name="connsiteX196" fmla="*/ 10363200 w 12192000"/>
              <a:gd name="connsiteY196" fmla="*/ 0 h 3102054"/>
              <a:gd name="connsiteX197" fmla="*/ 10431464 w 12192000"/>
              <a:gd name="connsiteY197" fmla="*/ 3175 h 3102054"/>
              <a:gd name="connsiteX198" fmla="*/ 10491788 w 12192000"/>
              <a:gd name="connsiteY198" fmla="*/ 9525 h 3102054"/>
              <a:gd name="connsiteX199" fmla="*/ 10544176 w 12192000"/>
              <a:gd name="connsiteY199" fmla="*/ 20637 h 3102054"/>
              <a:gd name="connsiteX200" fmla="*/ 10590214 w 12192000"/>
              <a:gd name="connsiteY200" fmla="*/ 36512 h 3102054"/>
              <a:gd name="connsiteX201" fmla="*/ 10631488 w 12192000"/>
              <a:gd name="connsiteY201" fmla="*/ 52387 h 3102054"/>
              <a:gd name="connsiteX202" fmla="*/ 10668000 w 12192000"/>
              <a:gd name="connsiteY202" fmla="*/ 68262 h 3102054"/>
              <a:gd name="connsiteX203" fmla="*/ 10706100 w 12192000"/>
              <a:gd name="connsiteY203" fmla="*/ 87312 h 3102054"/>
              <a:gd name="connsiteX204" fmla="*/ 10744200 w 12192000"/>
              <a:gd name="connsiteY204" fmla="*/ 106362 h 3102054"/>
              <a:gd name="connsiteX205" fmla="*/ 10780714 w 12192000"/>
              <a:gd name="connsiteY205" fmla="*/ 125412 h 3102054"/>
              <a:gd name="connsiteX206" fmla="*/ 10821988 w 12192000"/>
              <a:gd name="connsiteY206" fmla="*/ 141287 h 3102054"/>
              <a:gd name="connsiteX207" fmla="*/ 10868026 w 12192000"/>
              <a:gd name="connsiteY207" fmla="*/ 155575 h 3102054"/>
              <a:gd name="connsiteX208" fmla="*/ 10920414 w 12192000"/>
              <a:gd name="connsiteY208" fmla="*/ 166687 h 3102054"/>
              <a:gd name="connsiteX209" fmla="*/ 10980738 w 12192000"/>
              <a:gd name="connsiteY209" fmla="*/ 174625 h 3102054"/>
              <a:gd name="connsiteX210" fmla="*/ 11049000 w 12192000"/>
              <a:gd name="connsiteY210" fmla="*/ 176212 h 3102054"/>
              <a:gd name="connsiteX211" fmla="*/ 11117264 w 12192000"/>
              <a:gd name="connsiteY211" fmla="*/ 174625 h 3102054"/>
              <a:gd name="connsiteX212" fmla="*/ 11177588 w 12192000"/>
              <a:gd name="connsiteY212" fmla="*/ 166687 h 3102054"/>
              <a:gd name="connsiteX213" fmla="*/ 11229976 w 12192000"/>
              <a:gd name="connsiteY213" fmla="*/ 155575 h 3102054"/>
              <a:gd name="connsiteX214" fmla="*/ 11276014 w 12192000"/>
              <a:gd name="connsiteY214" fmla="*/ 141287 h 3102054"/>
              <a:gd name="connsiteX215" fmla="*/ 11317288 w 12192000"/>
              <a:gd name="connsiteY215" fmla="*/ 125412 h 3102054"/>
              <a:gd name="connsiteX216" fmla="*/ 11353800 w 12192000"/>
              <a:gd name="connsiteY216" fmla="*/ 106362 h 3102054"/>
              <a:gd name="connsiteX217" fmla="*/ 11391900 w 12192000"/>
              <a:gd name="connsiteY217" fmla="*/ 87312 h 3102054"/>
              <a:gd name="connsiteX218" fmla="*/ 11430000 w 12192000"/>
              <a:gd name="connsiteY218" fmla="*/ 68263 h 3102054"/>
              <a:gd name="connsiteX219" fmla="*/ 11466514 w 12192000"/>
              <a:gd name="connsiteY219" fmla="*/ 52388 h 3102054"/>
              <a:gd name="connsiteX220" fmla="*/ 11507788 w 12192000"/>
              <a:gd name="connsiteY220" fmla="*/ 36513 h 3102054"/>
              <a:gd name="connsiteX221" fmla="*/ 11553826 w 12192000"/>
              <a:gd name="connsiteY221" fmla="*/ 20638 h 3102054"/>
              <a:gd name="connsiteX222" fmla="*/ 11606214 w 12192000"/>
              <a:gd name="connsiteY222" fmla="*/ 9525 h 3102054"/>
              <a:gd name="connsiteX223" fmla="*/ 11666538 w 12192000"/>
              <a:gd name="connsiteY223" fmla="*/ 3175 h 3102054"/>
              <a:gd name="connsiteX224" fmla="*/ 11734800 w 12192000"/>
              <a:gd name="connsiteY224" fmla="*/ 0 h 3102054"/>
              <a:gd name="connsiteX225" fmla="*/ 11803064 w 12192000"/>
              <a:gd name="connsiteY225" fmla="*/ 3175 h 3102054"/>
              <a:gd name="connsiteX226" fmla="*/ 11863388 w 12192000"/>
              <a:gd name="connsiteY226" fmla="*/ 9525 h 3102054"/>
              <a:gd name="connsiteX227" fmla="*/ 11915776 w 12192000"/>
              <a:gd name="connsiteY227" fmla="*/ 20638 h 3102054"/>
              <a:gd name="connsiteX228" fmla="*/ 11961814 w 12192000"/>
              <a:gd name="connsiteY228" fmla="*/ 36513 h 3102054"/>
              <a:gd name="connsiteX229" fmla="*/ 12003088 w 12192000"/>
              <a:gd name="connsiteY229" fmla="*/ 52388 h 3102054"/>
              <a:gd name="connsiteX230" fmla="*/ 12039600 w 12192000"/>
              <a:gd name="connsiteY230" fmla="*/ 68263 h 3102054"/>
              <a:gd name="connsiteX231" fmla="*/ 12077700 w 12192000"/>
              <a:gd name="connsiteY231" fmla="*/ 87313 h 3102054"/>
              <a:gd name="connsiteX232" fmla="*/ 12115800 w 12192000"/>
              <a:gd name="connsiteY232" fmla="*/ 106363 h 3102054"/>
              <a:gd name="connsiteX233" fmla="*/ 12152314 w 12192000"/>
              <a:gd name="connsiteY233" fmla="*/ 125413 h 3102054"/>
              <a:gd name="connsiteX234" fmla="*/ 12192000 w 12192000"/>
              <a:gd name="connsiteY234" fmla="*/ 140677 h 3102054"/>
              <a:gd name="connsiteX235" fmla="*/ 12192000 w 12192000"/>
              <a:gd name="connsiteY235" fmla="*/ 885826 h 3102054"/>
              <a:gd name="connsiteX236" fmla="*/ 12191999 w 12192000"/>
              <a:gd name="connsiteY236" fmla="*/ 885826 h 3102054"/>
              <a:gd name="connsiteX237" fmla="*/ 12191999 w 12192000"/>
              <a:gd name="connsiteY237" fmla="*/ 3102054 h 3102054"/>
              <a:gd name="connsiteX238" fmla="*/ 0 w 12192000"/>
              <a:gd name="connsiteY238" fmla="*/ 3102054 h 3102054"/>
              <a:gd name="connsiteX239" fmla="*/ 0 w 12192000"/>
              <a:gd name="connsiteY239" fmla="*/ 638254 h 3102054"/>
              <a:gd name="connsiteX240" fmla="*/ 1 w 12192000"/>
              <a:gd name="connsiteY240" fmla="*/ 638254 h 3102054"/>
              <a:gd name="connsiteX241" fmla="*/ 1 w 12192000"/>
              <a:gd name="connsiteY241" fmla="*/ 176212 h 3102054"/>
              <a:gd name="connsiteX242" fmla="*/ 68264 w 12192000"/>
              <a:gd name="connsiteY242" fmla="*/ 174625 h 3102054"/>
              <a:gd name="connsiteX243" fmla="*/ 128589 w 12192000"/>
              <a:gd name="connsiteY243" fmla="*/ 166687 h 3102054"/>
              <a:gd name="connsiteX244" fmla="*/ 180976 w 12192000"/>
              <a:gd name="connsiteY244" fmla="*/ 155575 h 3102054"/>
              <a:gd name="connsiteX245" fmla="*/ 227014 w 12192000"/>
              <a:gd name="connsiteY245" fmla="*/ 141287 h 3102054"/>
              <a:gd name="connsiteX246" fmla="*/ 268289 w 12192000"/>
              <a:gd name="connsiteY246" fmla="*/ 125412 h 3102054"/>
              <a:gd name="connsiteX247" fmla="*/ 304801 w 12192000"/>
              <a:gd name="connsiteY247" fmla="*/ 106362 h 3102054"/>
              <a:gd name="connsiteX248" fmla="*/ 342901 w 12192000"/>
              <a:gd name="connsiteY248" fmla="*/ 87312 h 3102054"/>
              <a:gd name="connsiteX249" fmla="*/ 381001 w 12192000"/>
              <a:gd name="connsiteY249" fmla="*/ 68262 h 3102054"/>
              <a:gd name="connsiteX250" fmla="*/ 417514 w 12192000"/>
              <a:gd name="connsiteY250" fmla="*/ 52387 h 3102054"/>
              <a:gd name="connsiteX251" fmla="*/ 458789 w 12192000"/>
              <a:gd name="connsiteY251" fmla="*/ 36512 h 3102054"/>
              <a:gd name="connsiteX252" fmla="*/ 504826 w 12192000"/>
              <a:gd name="connsiteY252" fmla="*/ 20637 h 3102054"/>
              <a:gd name="connsiteX253" fmla="*/ 557214 w 12192000"/>
              <a:gd name="connsiteY253" fmla="*/ 9525 h 3102054"/>
              <a:gd name="connsiteX254" fmla="*/ 617539 w 12192000"/>
              <a:gd name="connsiteY254" fmla="*/ 3175 h 310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2000" h="3102054">
                <a:moveTo>
                  <a:pt x="685801" y="0"/>
                </a:moveTo>
                <a:lnTo>
                  <a:pt x="754064" y="3175"/>
                </a:lnTo>
                <a:lnTo>
                  <a:pt x="814389" y="9525"/>
                </a:lnTo>
                <a:lnTo>
                  <a:pt x="866776" y="20637"/>
                </a:lnTo>
                <a:lnTo>
                  <a:pt x="912814" y="36512"/>
                </a:lnTo>
                <a:lnTo>
                  <a:pt x="954089" y="52387"/>
                </a:lnTo>
                <a:lnTo>
                  <a:pt x="990601" y="68262"/>
                </a:lnTo>
                <a:lnTo>
                  <a:pt x="1028701" y="87312"/>
                </a:lnTo>
                <a:lnTo>
                  <a:pt x="1066801" y="106362"/>
                </a:lnTo>
                <a:lnTo>
                  <a:pt x="1103314" y="125412"/>
                </a:lnTo>
                <a:lnTo>
                  <a:pt x="1144589" y="141287"/>
                </a:lnTo>
                <a:lnTo>
                  <a:pt x="1190626" y="155575"/>
                </a:lnTo>
                <a:lnTo>
                  <a:pt x="1243014" y="166687"/>
                </a:lnTo>
                <a:lnTo>
                  <a:pt x="1303339" y="174625"/>
                </a:lnTo>
                <a:lnTo>
                  <a:pt x="1371601" y="176212"/>
                </a:lnTo>
                <a:lnTo>
                  <a:pt x="1439864" y="174625"/>
                </a:lnTo>
                <a:lnTo>
                  <a:pt x="1500189" y="166687"/>
                </a:lnTo>
                <a:lnTo>
                  <a:pt x="1552576" y="155575"/>
                </a:lnTo>
                <a:lnTo>
                  <a:pt x="1598614" y="141287"/>
                </a:lnTo>
                <a:lnTo>
                  <a:pt x="1639889" y="125412"/>
                </a:lnTo>
                <a:lnTo>
                  <a:pt x="1676401" y="106362"/>
                </a:lnTo>
                <a:lnTo>
                  <a:pt x="1714501" y="87312"/>
                </a:lnTo>
                <a:lnTo>
                  <a:pt x="1752601" y="68262"/>
                </a:lnTo>
                <a:lnTo>
                  <a:pt x="1789114" y="52387"/>
                </a:lnTo>
                <a:lnTo>
                  <a:pt x="1830389" y="36512"/>
                </a:lnTo>
                <a:lnTo>
                  <a:pt x="1876426" y="20637"/>
                </a:lnTo>
                <a:lnTo>
                  <a:pt x="1928814" y="9525"/>
                </a:lnTo>
                <a:lnTo>
                  <a:pt x="1989139" y="3175"/>
                </a:lnTo>
                <a:lnTo>
                  <a:pt x="2057401" y="0"/>
                </a:lnTo>
                <a:lnTo>
                  <a:pt x="2125664" y="3175"/>
                </a:lnTo>
                <a:lnTo>
                  <a:pt x="2185989" y="9525"/>
                </a:lnTo>
                <a:lnTo>
                  <a:pt x="2238376" y="20637"/>
                </a:lnTo>
                <a:lnTo>
                  <a:pt x="2284414" y="36512"/>
                </a:lnTo>
                <a:lnTo>
                  <a:pt x="2325688" y="52387"/>
                </a:lnTo>
                <a:lnTo>
                  <a:pt x="2362201" y="68262"/>
                </a:lnTo>
                <a:lnTo>
                  <a:pt x="2400301" y="87312"/>
                </a:lnTo>
                <a:lnTo>
                  <a:pt x="2438401" y="106362"/>
                </a:lnTo>
                <a:lnTo>
                  <a:pt x="2474913" y="125412"/>
                </a:lnTo>
                <a:lnTo>
                  <a:pt x="2516188" y="141287"/>
                </a:lnTo>
                <a:lnTo>
                  <a:pt x="2562226" y="155575"/>
                </a:lnTo>
                <a:lnTo>
                  <a:pt x="2614614" y="166687"/>
                </a:lnTo>
                <a:lnTo>
                  <a:pt x="2674938" y="174625"/>
                </a:lnTo>
                <a:lnTo>
                  <a:pt x="2743201" y="176212"/>
                </a:lnTo>
                <a:lnTo>
                  <a:pt x="2811464" y="174625"/>
                </a:lnTo>
                <a:lnTo>
                  <a:pt x="2871789" y="166687"/>
                </a:lnTo>
                <a:lnTo>
                  <a:pt x="2924176" y="155575"/>
                </a:lnTo>
                <a:lnTo>
                  <a:pt x="2970214" y="141287"/>
                </a:lnTo>
                <a:lnTo>
                  <a:pt x="3011489" y="125412"/>
                </a:lnTo>
                <a:lnTo>
                  <a:pt x="3048001" y="106362"/>
                </a:lnTo>
                <a:lnTo>
                  <a:pt x="3086101" y="87312"/>
                </a:lnTo>
                <a:lnTo>
                  <a:pt x="3124201" y="68262"/>
                </a:lnTo>
                <a:lnTo>
                  <a:pt x="3160714" y="52387"/>
                </a:lnTo>
                <a:lnTo>
                  <a:pt x="3201989" y="36512"/>
                </a:lnTo>
                <a:lnTo>
                  <a:pt x="3248026" y="20637"/>
                </a:lnTo>
                <a:lnTo>
                  <a:pt x="3300414" y="9525"/>
                </a:lnTo>
                <a:lnTo>
                  <a:pt x="3360739" y="3175"/>
                </a:lnTo>
                <a:lnTo>
                  <a:pt x="3427414" y="0"/>
                </a:lnTo>
                <a:lnTo>
                  <a:pt x="3497264" y="3175"/>
                </a:lnTo>
                <a:lnTo>
                  <a:pt x="3557589" y="9525"/>
                </a:lnTo>
                <a:lnTo>
                  <a:pt x="3609976" y="20637"/>
                </a:lnTo>
                <a:lnTo>
                  <a:pt x="3656014" y="36512"/>
                </a:lnTo>
                <a:lnTo>
                  <a:pt x="3697288" y="52387"/>
                </a:lnTo>
                <a:lnTo>
                  <a:pt x="3733801" y="68262"/>
                </a:lnTo>
                <a:lnTo>
                  <a:pt x="3771901" y="87312"/>
                </a:lnTo>
                <a:lnTo>
                  <a:pt x="3810001" y="106362"/>
                </a:lnTo>
                <a:lnTo>
                  <a:pt x="3846514" y="125412"/>
                </a:lnTo>
                <a:lnTo>
                  <a:pt x="3887789" y="141287"/>
                </a:lnTo>
                <a:lnTo>
                  <a:pt x="3933826" y="155575"/>
                </a:lnTo>
                <a:lnTo>
                  <a:pt x="3986214" y="166687"/>
                </a:lnTo>
                <a:lnTo>
                  <a:pt x="4046539" y="174625"/>
                </a:lnTo>
                <a:lnTo>
                  <a:pt x="4114801" y="176212"/>
                </a:lnTo>
                <a:lnTo>
                  <a:pt x="4183064" y="174625"/>
                </a:lnTo>
                <a:lnTo>
                  <a:pt x="4243388" y="166687"/>
                </a:lnTo>
                <a:lnTo>
                  <a:pt x="4295776" y="155575"/>
                </a:lnTo>
                <a:lnTo>
                  <a:pt x="4341813" y="141287"/>
                </a:lnTo>
                <a:lnTo>
                  <a:pt x="4383088" y="125412"/>
                </a:lnTo>
                <a:lnTo>
                  <a:pt x="4419601" y="106362"/>
                </a:lnTo>
                <a:lnTo>
                  <a:pt x="4495801" y="68262"/>
                </a:lnTo>
                <a:lnTo>
                  <a:pt x="4532314" y="52387"/>
                </a:lnTo>
                <a:lnTo>
                  <a:pt x="4573588" y="36512"/>
                </a:lnTo>
                <a:lnTo>
                  <a:pt x="4619626" y="20637"/>
                </a:lnTo>
                <a:lnTo>
                  <a:pt x="4672013" y="9525"/>
                </a:lnTo>
                <a:lnTo>
                  <a:pt x="4732338" y="3175"/>
                </a:lnTo>
                <a:lnTo>
                  <a:pt x="4800601" y="0"/>
                </a:lnTo>
                <a:lnTo>
                  <a:pt x="4868864" y="3175"/>
                </a:lnTo>
                <a:lnTo>
                  <a:pt x="4929188" y="9525"/>
                </a:lnTo>
                <a:lnTo>
                  <a:pt x="4981576" y="20637"/>
                </a:lnTo>
                <a:lnTo>
                  <a:pt x="5027614" y="36512"/>
                </a:lnTo>
                <a:lnTo>
                  <a:pt x="5068889" y="52387"/>
                </a:lnTo>
                <a:lnTo>
                  <a:pt x="5105402" y="68262"/>
                </a:lnTo>
                <a:lnTo>
                  <a:pt x="5143502" y="87312"/>
                </a:lnTo>
                <a:lnTo>
                  <a:pt x="5181601" y="106362"/>
                </a:lnTo>
                <a:lnTo>
                  <a:pt x="5218115" y="125412"/>
                </a:lnTo>
                <a:lnTo>
                  <a:pt x="5259388" y="141287"/>
                </a:lnTo>
                <a:lnTo>
                  <a:pt x="5305426" y="155575"/>
                </a:lnTo>
                <a:lnTo>
                  <a:pt x="5357813" y="166687"/>
                </a:lnTo>
                <a:lnTo>
                  <a:pt x="5418139" y="174625"/>
                </a:lnTo>
                <a:lnTo>
                  <a:pt x="5486401" y="176212"/>
                </a:lnTo>
                <a:lnTo>
                  <a:pt x="5554663" y="174625"/>
                </a:lnTo>
                <a:lnTo>
                  <a:pt x="5614989" y="166687"/>
                </a:lnTo>
                <a:lnTo>
                  <a:pt x="5667376" y="155575"/>
                </a:lnTo>
                <a:lnTo>
                  <a:pt x="5713414" y="141287"/>
                </a:lnTo>
                <a:lnTo>
                  <a:pt x="5754689" y="125412"/>
                </a:lnTo>
                <a:lnTo>
                  <a:pt x="5791202" y="106362"/>
                </a:lnTo>
                <a:lnTo>
                  <a:pt x="5829302" y="87312"/>
                </a:lnTo>
                <a:lnTo>
                  <a:pt x="5867402" y="68262"/>
                </a:lnTo>
                <a:lnTo>
                  <a:pt x="5903915" y="52387"/>
                </a:lnTo>
                <a:lnTo>
                  <a:pt x="5945189" y="36512"/>
                </a:lnTo>
                <a:lnTo>
                  <a:pt x="5991226" y="20637"/>
                </a:lnTo>
                <a:lnTo>
                  <a:pt x="6043614" y="9525"/>
                </a:lnTo>
                <a:lnTo>
                  <a:pt x="6103939" y="3175"/>
                </a:lnTo>
                <a:lnTo>
                  <a:pt x="6172201" y="0"/>
                </a:lnTo>
                <a:lnTo>
                  <a:pt x="6210301" y="1772"/>
                </a:lnTo>
                <a:lnTo>
                  <a:pt x="6248401" y="0"/>
                </a:lnTo>
                <a:lnTo>
                  <a:pt x="6316664" y="3175"/>
                </a:lnTo>
                <a:lnTo>
                  <a:pt x="6376989" y="9525"/>
                </a:lnTo>
                <a:lnTo>
                  <a:pt x="6429376" y="20637"/>
                </a:lnTo>
                <a:lnTo>
                  <a:pt x="6475414" y="36512"/>
                </a:lnTo>
                <a:lnTo>
                  <a:pt x="6516689" y="52387"/>
                </a:lnTo>
                <a:lnTo>
                  <a:pt x="6553202" y="68262"/>
                </a:lnTo>
                <a:lnTo>
                  <a:pt x="6591302" y="87312"/>
                </a:lnTo>
                <a:lnTo>
                  <a:pt x="6629401" y="106362"/>
                </a:lnTo>
                <a:lnTo>
                  <a:pt x="6665915" y="125412"/>
                </a:lnTo>
                <a:lnTo>
                  <a:pt x="6707189" y="141287"/>
                </a:lnTo>
                <a:lnTo>
                  <a:pt x="6753226" y="155575"/>
                </a:lnTo>
                <a:lnTo>
                  <a:pt x="6805614" y="166687"/>
                </a:lnTo>
                <a:lnTo>
                  <a:pt x="6865939" y="174625"/>
                </a:lnTo>
                <a:lnTo>
                  <a:pt x="6934201" y="176212"/>
                </a:lnTo>
                <a:lnTo>
                  <a:pt x="7002464" y="174625"/>
                </a:lnTo>
                <a:lnTo>
                  <a:pt x="7062789" y="166687"/>
                </a:lnTo>
                <a:lnTo>
                  <a:pt x="7115176" y="155575"/>
                </a:lnTo>
                <a:lnTo>
                  <a:pt x="7161214" y="141287"/>
                </a:lnTo>
                <a:lnTo>
                  <a:pt x="7202489" y="125412"/>
                </a:lnTo>
                <a:lnTo>
                  <a:pt x="7239001" y="106362"/>
                </a:lnTo>
                <a:lnTo>
                  <a:pt x="7277101" y="87312"/>
                </a:lnTo>
                <a:lnTo>
                  <a:pt x="7315201" y="68262"/>
                </a:lnTo>
                <a:lnTo>
                  <a:pt x="7351714" y="52387"/>
                </a:lnTo>
                <a:lnTo>
                  <a:pt x="7392989" y="36512"/>
                </a:lnTo>
                <a:lnTo>
                  <a:pt x="7439026" y="20637"/>
                </a:lnTo>
                <a:lnTo>
                  <a:pt x="7491414" y="9525"/>
                </a:lnTo>
                <a:lnTo>
                  <a:pt x="7551739" y="3175"/>
                </a:lnTo>
                <a:lnTo>
                  <a:pt x="7620001" y="0"/>
                </a:lnTo>
                <a:lnTo>
                  <a:pt x="7688264" y="3175"/>
                </a:lnTo>
                <a:lnTo>
                  <a:pt x="7748589" y="9525"/>
                </a:lnTo>
                <a:lnTo>
                  <a:pt x="7800976" y="20637"/>
                </a:lnTo>
                <a:lnTo>
                  <a:pt x="7847014" y="36512"/>
                </a:lnTo>
                <a:lnTo>
                  <a:pt x="7888289" y="52387"/>
                </a:lnTo>
                <a:lnTo>
                  <a:pt x="7924801" y="68262"/>
                </a:lnTo>
                <a:lnTo>
                  <a:pt x="7962901" y="87312"/>
                </a:lnTo>
                <a:lnTo>
                  <a:pt x="8001001" y="106362"/>
                </a:lnTo>
                <a:lnTo>
                  <a:pt x="8037514" y="125412"/>
                </a:lnTo>
                <a:lnTo>
                  <a:pt x="8078789" y="141287"/>
                </a:lnTo>
                <a:lnTo>
                  <a:pt x="8124826" y="155575"/>
                </a:lnTo>
                <a:lnTo>
                  <a:pt x="8177214" y="166687"/>
                </a:lnTo>
                <a:lnTo>
                  <a:pt x="8237539" y="174625"/>
                </a:lnTo>
                <a:lnTo>
                  <a:pt x="8305801" y="176212"/>
                </a:lnTo>
                <a:lnTo>
                  <a:pt x="8374064" y="174625"/>
                </a:lnTo>
                <a:lnTo>
                  <a:pt x="8434388" y="166687"/>
                </a:lnTo>
                <a:lnTo>
                  <a:pt x="8486776" y="155575"/>
                </a:lnTo>
                <a:lnTo>
                  <a:pt x="8532814" y="141287"/>
                </a:lnTo>
                <a:lnTo>
                  <a:pt x="8574088" y="125412"/>
                </a:lnTo>
                <a:lnTo>
                  <a:pt x="8610600" y="106362"/>
                </a:lnTo>
                <a:lnTo>
                  <a:pt x="8648700" y="87312"/>
                </a:lnTo>
                <a:lnTo>
                  <a:pt x="8686800" y="68262"/>
                </a:lnTo>
                <a:lnTo>
                  <a:pt x="8723314" y="52387"/>
                </a:lnTo>
                <a:lnTo>
                  <a:pt x="8764588" y="36512"/>
                </a:lnTo>
                <a:lnTo>
                  <a:pt x="8810626" y="20637"/>
                </a:lnTo>
                <a:lnTo>
                  <a:pt x="8863014" y="9525"/>
                </a:lnTo>
                <a:lnTo>
                  <a:pt x="8923338" y="3175"/>
                </a:lnTo>
                <a:lnTo>
                  <a:pt x="8990014" y="0"/>
                </a:lnTo>
                <a:lnTo>
                  <a:pt x="9059864" y="3175"/>
                </a:lnTo>
                <a:lnTo>
                  <a:pt x="9120188" y="9525"/>
                </a:lnTo>
                <a:lnTo>
                  <a:pt x="9172576" y="20637"/>
                </a:lnTo>
                <a:lnTo>
                  <a:pt x="9218614" y="36512"/>
                </a:lnTo>
                <a:lnTo>
                  <a:pt x="9259888" y="52387"/>
                </a:lnTo>
                <a:lnTo>
                  <a:pt x="9296400" y="68262"/>
                </a:lnTo>
                <a:lnTo>
                  <a:pt x="9334500" y="87312"/>
                </a:lnTo>
                <a:lnTo>
                  <a:pt x="9372600" y="106362"/>
                </a:lnTo>
                <a:lnTo>
                  <a:pt x="9409114" y="125412"/>
                </a:lnTo>
                <a:lnTo>
                  <a:pt x="9450388" y="141287"/>
                </a:lnTo>
                <a:lnTo>
                  <a:pt x="9496426" y="155575"/>
                </a:lnTo>
                <a:lnTo>
                  <a:pt x="9548814" y="166687"/>
                </a:lnTo>
                <a:lnTo>
                  <a:pt x="9609138" y="174625"/>
                </a:lnTo>
                <a:lnTo>
                  <a:pt x="9677400" y="176212"/>
                </a:lnTo>
                <a:lnTo>
                  <a:pt x="9745664" y="174625"/>
                </a:lnTo>
                <a:lnTo>
                  <a:pt x="9805988" y="166687"/>
                </a:lnTo>
                <a:lnTo>
                  <a:pt x="9858376" y="155575"/>
                </a:lnTo>
                <a:lnTo>
                  <a:pt x="9904414" y="141287"/>
                </a:lnTo>
                <a:lnTo>
                  <a:pt x="9945688" y="125412"/>
                </a:lnTo>
                <a:lnTo>
                  <a:pt x="9982200" y="106362"/>
                </a:lnTo>
                <a:lnTo>
                  <a:pt x="10058400" y="68262"/>
                </a:lnTo>
                <a:lnTo>
                  <a:pt x="10094914" y="52387"/>
                </a:lnTo>
                <a:lnTo>
                  <a:pt x="10136188" y="36512"/>
                </a:lnTo>
                <a:lnTo>
                  <a:pt x="10182226" y="20637"/>
                </a:lnTo>
                <a:lnTo>
                  <a:pt x="10234614" y="9525"/>
                </a:lnTo>
                <a:lnTo>
                  <a:pt x="10294938" y="3175"/>
                </a:lnTo>
                <a:lnTo>
                  <a:pt x="10363200" y="0"/>
                </a:lnTo>
                <a:lnTo>
                  <a:pt x="10431464" y="3175"/>
                </a:lnTo>
                <a:lnTo>
                  <a:pt x="10491788" y="9525"/>
                </a:lnTo>
                <a:lnTo>
                  <a:pt x="10544176" y="20637"/>
                </a:lnTo>
                <a:lnTo>
                  <a:pt x="10590214" y="36512"/>
                </a:lnTo>
                <a:lnTo>
                  <a:pt x="10631488" y="52387"/>
                </a:lnTo>
                <a:lnTo>
                  <a:pt x="10668000" y="68262"/>
                </a:lnTo>
                <a:lnTo>
                  <a:pt x="10706100" y="87312"/>
                </a:lnTo>
                <a:lnTo>
                  <a:pt x="10744200" y="106362"/>
                </a:lnTo>
                <a:lnTo>
                  <a:pt x="10780714" y="125412"/>
                </a:lnTo>
                <a:lnTo>
                  <a:pt x="10821988" y="141287"/>
                </a:lnTo>
                <a:lnTo>
                  <a:pt x="10868026" y="155575"/>
                </a:lnTo>
                <a:lnTo>
                  <a:pt x="10920414" y="166687"/>
                </a:lnTo>
                <a:lnTo>
                  <a:pt x="10980738" y="174625"/>
                </a:lnTo>
                <a:lnTo>
                  <a:pt x="11049000" y="176212"/>
                </a:lnTo>
                <a:lnTo>
                  <a:pt x="11117264" y="174625"/>
                </a:lnTo>
                <a:lnTo>
                  <a:pt x="11177588" y="166687"/>
                </a:lnTo>
                <a:lnTo>
                  <a:pt x="11229976" y="155575"/>
                </a:lnTo>
                <a:lnTo>
                  <a:pt x="11276014" y="141287"/>
                </a:lnTo>
                <a:lnTo>
                  <a:pt x="11317288" y="125412"/>
                </a:lnTo>
                <a:lnTo>
                  <a:pt x="11353800" y="106362"/>
                </a:lnTo>
                <a:lnTo>
                  <a:pt x="11391900" y="87312"/>
                </a:lnTo>
                <a:lnTo>
                  <a:pt x="11430000" y="68263"/>
                </a:lnTo>
                <a:lnTo>
                  <a:pt x="11466514" y="52388"/>
                </a:lnTo>
                <a:lnTo>
                  <a:pt x="11507788" y="36513"/>
                </a:lnTo>
                <a:lnTo>
                  <a:pt x="11553826" y="20638"/>
                </a:lnTo>
                <a:lnTo>
                  <a:pt x="11606214" y="9525"/>
                </a:lnTo>
                <a:lnTo>
                  <a:pt x="11666538" y="3175"/>
                </a:lnTo>
                <a:lnTo>
                  <a:pt x="11734800" y="0"/>
                </a:lnTo>
                <a:lnTo>
                  <a:pt x="11803064" y="3175"/>
                </a:lnTo>
                <a:lnTo>
                  <a:pt x="11863388" y="9525"/>
                </a:lnTo>
                <a:lnTo>
                  <a:pt x="11915776" y="20638"/>
                </a:lnTo>
                <a:lnTo>
                  <a:pt x="11961814" y="36513"/>
                </a:lnTo>
                <a:lnTo>
                  <a:pt x="12003088" y="52388"/>
                </a:lnTo>
                <a:lnTo>
                  <a:pt x="12039600" y="68263"/>
                </a:lnTo>
                <a:lnTo>
                  <a:pt x="12077700" y="87313"/>
                </a:lnTo>
                <a:lnTo>
                  <a:pt x="12115800" y="106363"/>
                </a:lnTo>
                <a:lnTo>
                  <a:pt x="12152314" y="125413"/>
                </a:lnTo>
                <a:lnTo>
                  <a:pt x="12192000" y="140677"/>
                </a:lnTo>
                <a:lnTo>
                  <a:pt x="12192000" y="885826"/>
                </a:lnTo>
                <a:lnTo>
                  <a:pt x="12191999" y="885826"/>
                </a:lnTo>
                <a:lnTo>
                  <a:pt x="12191999" y="3102054"/>
                </a:lnTo>
                <a:lnTo>
                  <a:pt x="0" y="3102054"/>
                </a:lnTo>
                <a:lnTo>
                  <a:pt x="0" y="638254"/>
                </a:lnTo>
                <a:lnTo>
                  <a:pt x="1" y="638254"/>
                </a:lnTo>
                <a:lnTo>
                  <a:pt x="1" y="176212"/>
                </a:lnTo>
                <a:lnTo>
                  <a:pt x="68264" y="174625"/>
                </a:lnTo>
                <a:lnTo>
                  <a:pt x="128589" y="166687"/>
                </a:lnTo>
                <a:lnTo>
                  <a:pt x="180976" y="155575"/>
                </a:lnTo>
                <a:lnTo>
                  <a:pt x="227014" y="141287"/>
                </a:lnTo>
                <a:lnTo>
                  <a:pt x="268289" y="125412"/>
                </a:lnTo>
                <a:lnTo>
                  <a:pt x="304801" y="106362"/>
                </a:lnTo>
                <a:lnTo>
                  <a:pt x="342901" y="87312"/>
                </a:lnTo>
                <a:lnTo>
                  <a:pt x="381001" y="68262"/>
                </a:lnTo>
                <a:lnTo>
                  <a:pt x="417514" y="52387"/>
                </a:lnTo>
                <a:lnTo>
                  <a:pt x="458789" y="36512"/>
                </a:lnTo>
                <a:lnTo>
                  <a:pt x="504826" y="20637"/>
                </a:lnTo>
                <a:lnTo>
                  <a:pt x="557214" y="9525"/>
                </a:lnTo>
                <a:lnTo>
                  <a:pt x="617539" y="317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FB56212-F76C-48B5-9E5C-49763083C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167" y="4160424"/>
            <a:ext cx="10681664" cy="14657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700" spc="800" dirty="0"/>
              <a:t>1- </a:t>
            </a:r>
            <a:r>
              <a:rPr lang="en-US" sz="4400" spc="800" dirty="0" err="1"/>
              <a:t>te</a:t>
            </a:r>
            <a:r>
              <a:rPr lang="en-US" sz="4400" spc="800" dirty="0"/>
              <a:t> </a:t>
            </a:r>
            <a:r>
              <a:rPr lang="en-US" sz="4400" spc="800" dirty="0" err="1"/>
              <a:t>relaja</a:t>
            </a:r>
            <a:r>
              <a:rPr lang="en-US" sz="4400" spc="800" dirty="0"/>
              <a:t>           2- </a:t>
            </a:r>
            <a:r>
              <a:rPr lang="en-US" sz="4400" spc="800" dirty="0" err="1"/>
              <a:t>nos</a:t>
            </a:r>
            <a:r>
              <a:rPr lang="en-US" sz="4400" spc="800" dirty="0"/>
              <a:t> </a:t>
            </a:r>
            <a:r>
              <a:rPr lang="en-US" sz="4400" spc="800" dirty="0" err="1"/>
              <a:t>activa</a:t>
            </a:r>
            <a:endParaRPr lang="en-US" sz="4400" spc="800" dirty="0"/>
          </a:p>
        </p:txBody>
      </p:sp>
    </p:spTree>
    <p:extLst>
      <p:ext uri="{BB962C8B-B14F-4D97-AF65-F5344CB8AC3E}">
        <p14:creationId xmlns:p14="http://schemas.microsoft.com/office/powerpoint/2010/main" val="2088817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">
            <a:extLst>
              <a:ext uri="{FF2B5EF4-FFF2-40B4-BE49-F238E27FC236}">
                <a16:creationId xmlns:a16="http://schemas.microsoft.com/office/drawing/2014/main" id="{D1FDF194-C99A-4C11-8A97-58FF75F6E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ECAB5A9-13C6-4C85-AB53-C7D8B8954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E03ACFB-F845-47DD-B1F4-DB5B221BB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EA7666-29F9-482E-8374-F9874E808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32" y="4639316"/>
            <a:ext cx="4273765" cy="105703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700" spc="800" dirty="0">
                <a:solidFill>
                  <a:schemeClr val="bg1"/>
                </a:solidFill>
              </a:rPr>
              <a:t>4- </a:t>
            </a:r>
            <a:r>
              <a:rPr lang="en-US" sz="4800" spc="800" dirty="0" err="1">
                <a:solidFill>
                  <a:schemeClr val="bg1"/>
                </a:solidFill>
              </a:rPr>
              <a:t>desahoga</a:t>
            </a:r>
            <a:endParaRPr lang="en-US" sz="4800" spc="800" dirty="0">
              <a:solidFill>
                <a:schemeClr val="bg1"/>
              </a:solidFill>
            </a:endParaRP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A0144B8D-ABC9-4F44-8451-5B06A9C80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9036" y="1286056"/>
            <a:ext cx="4482957" cy="5571944"/>
          </a:xfrm>
          <a:custGeom>
            <a:avLst/>
            <a:gdLst>
              <a:gd name="connsiteX0" fmla="*/ 3095991 w 4482957"/>
              <a:gd name="connsiteY0" fmla="*/ 0 h 5571944"/>
              <a:gd name="connsiteX1" fmla="*/ 3156069 w 4482957"/>
              <a:gd name="connsiteY1" fmla="*/ 5631 h 5571944"/>
              <a:gd name="connsiteX2" fmla="*/ 3214272 w 4482957"/>
              <a:gd name="connsiteY2" fmla="*/ 20652 h 5571944"/>
              <a:gd name="connsiteX3" fmla="*/ 3270598 w 4482957"/>
              <a:gd name="connsiteY3" fmla="*/ 43182 h 5571944"/>
              <a:gd name="connsiteX4" fmla="*/ 3328798 w 4482957"/>
              <a:gd name="connsiteY4" fmla="*/ 71344 h 5571944"/>
              <a:gd name="connsiteX5" fmla="*/ 3383247 w 4482957"/>
              <a:gd name="connsiteY5" fmla="*/ 103262 h 5571944"/>
              <a:gd name="connsiteX6" fmla="*/ 3439573 w 4482957"/>
              <a:gd name="connsiteY6" fmla="*/ 137057 h 5571944"/>
              <a:gd name="connsiteX7" fmla="*/ 3495897 w 4482957"/>
              <a:gd name="connsiteY7" fmla="*/ 167096 h 5571944"/>
              <a:gd name="connsiteX8" fmla="*/ 3552221 w 4482957"/>
              <a:gd name="connsiteY8" fmla="*/ 197137 h 5571944"/>
              <a:gd name="connsiteX9" fmla="*/ 3606669 w 4482957"/>
              <a:gd name="connsiteY9" fmla="*/ 219666 h 5571944"/>
              <a:gd name="connsiteX10" fmla="*/ 3666749 w 4482957"/>
              <a:gd name="connsiteY10" fmla="*/ 234686 h 5571944"/>
              <a:gd name="connsiteX11" fmla="*/ 3724950 w 4482957"/>
              <a:gd name="connsiteY11" fmla="*/ 242197 h 5571944"/>
              <a:gd name="connsiteX12" fmla="*/ 3786907 w 4482957"/>
              <a:gd name="connsiteY12" fmla="*/ 242197 h 5571944"/>
              <a:gd name="connsiteX13" fmla="*/ 3850743 w 4482957"/>
              <a:gd name="connsiteY13" fmla="*/ 238443 h 5571944"/>
              <a:gd name="connsiteX14" fmla="*/ 3914577 w 4482957"/>
              <a:gd name="connsiteY14" fmla="*/ 230932 h 5571944"/>
              <a:gd name="connsiteX15" fmla="*/ 3978413 w 4482957"/>
              <a:gd name="connsiteY15" fmla="*/ 221545 h 5571944"/>
              <a:gd name="connsiteX16" fmla="*/ 4042247 w 4482957"/>
              <a:gd name="connsiteY16" fmla="*/ 214035 h 5571944"/>
              <a:gd name="connsiteX17" fmla="*/ 4106083 w 4482957"/>
              <a:gd name="connsiteY17" fmla="*/ 208401 h 5571944"/>
              <a:gd name="connsiteX18" fmla="*/ 4166161 w 4482957"/>
              <a:gd name="connsiteY18" fmla="*/ 210279 h 5571944"/>
              <a:gd name="connsiteX19" fmla="*/ 4224364 w 4482957"/>
              <a:gd name="connsiteY19" fmla="*/ 217789 h 5571944"/>
              <a:gd name="connsiteX20" fmla="*/ 4280690 w 4482957"/>
              <a:gd name="connsiteY20" fmla="*/ 234686 h 5571944"/>
              <a:gd name="connsiteX21" fmla="*/ 4327628 w 4482957"/>
              <a:gd name="connsiteY21" fmla="*/ 259094 h 5571944"/>
              <a:gd name="connsiteX22" fmla="*/ 4372686 w 4482957"/>
              <a:gd name="connsiteY22" fmla="*/ 291012 h 5571944"/>
              <a:gd name="connsiteX23" fmla="*/ 4412114 w 4482957"/>
              <a:gd name="connsiteY23" fmla="*/ 328561 h 5571944"/>
              <a:gd name="connsiteX24" fmla="*/ 4451542 w 4482957"/>
              <a:gd name="connsiteY24" fmla="*/ 371743 h 5571944"/>
              <a:gd name="connsiteX25" fmla="*/ 4482957 w 4482957"/>
              <a:gd name="connsiteY25" fmla="*/ 411426 h 5571944"/>
              <a:gd name="connsiteX26" fmla="*/ 4482957 w 4482957"/>
              <a:gd name="connsiteY26" fmla="*/ 5571944 h 5571944"/>
              <a:gd name="connsiteX27" fmla="*/ 1544560 w 4482957"/>
              <a:gd name="connsiteY27" fmla="*/ 5571944 h 5571944"/>
              <a:gd name="connsiteX28" fmla="*/ 1517016 w 4482957"/>
              <a:gd name="connsiteY28" fmla="*/ 5547992 h 5571944"/>
              <a:gd name="connsiteX29" fmla="*/ 1475711 w 4482957"/>
              <a:gd name="connsiteY29" fmla="*/ 5514197 h 5571944"/>
              <a:gd name="connsiteX30" fmla="*/ 1428774 w 4482957"/>
              <a:gd name="connsiteY30" fmla="*/ 5487914 h 5571944"/>
              <a:gd name="connsiteX31" fmla="*/ 1378082 w 4482957"/>
              <a:gd name="connsiteY31" fmla="*/ 5465383 h 5571944"/>
              <a:gd name="connsiteX32" fmla="*/ 1323635 w 4482957"/>
              <a:gd name="connsiteY32" fmla="*/ 5446609 h 5571944"/>
              <a:gd name="connsiteX33" fmla="*/ 1267309 w 4482957"/>
              <a:gd name="connsiteY33" fmla="*/ 5429711 h 5571944"/>
              <a:gd name="connsiteX34" fmla="*/ 1210986 w 4482957"/>
              <a:gd name="connsiteY34" fmla="*/ 5414691 h 5571944"/>
              <a:gd name="connsiteX35" fmla="*/ 1152783 w 4482957"/>
              <a:gd name="connsiteY35" fmla="*/ 5399670 h 5571944"/>
              <a:gd name="connsiteX36" fmla="*/ 1098336 w 4482957"/>
              <a:gd name="connsiteY36" fmla="*/ 5382773 h 5571944"/>
              <a:gd name="connsiteX37" fmla="*/ 1043887 w 4482957"/>
              <a:gd name="connsiteY37" fmla="*/ 5363998 h 5571944"/>
              <a:gd name="connsiteX38" fmla="*/ 993197 w 4482957"/>
              <a:gd name="connsiteY38" fmla="*/ 5341467 h 5571944"/>
              <a:gd name="connsiteX39" fmla="*/ 948135 w 4482957"/>
              <a:gd name="connsiteY39" fmla="*/ 5313305 h 5571944"/>
              <a:gd name="connsiteX40" fmla="*/ 906830 w 4482957"/>
              <a:gd name="connsiteY40" fmla="*/ 5279510 h 5571944"/>
              <a:gd name="connsiteX41" fmla="*/ 873037 w 4482957"/>
              <a:gd name="connsiteY41" fmla="*/ 5238207 h 5571944"/>
              <a:gd name="connsiteX42" fmla="*/ 844875 w 4482957"/>
              <a:gd name="connsiteY42" fmla="*/ 5193146 h 5571944"/>
              <a:gd name="connsiteX43" fmla="*/ 822344 w 4482957"/>
              <a:gd name="connsiteY43" fmla="*/ 5142453 h 5571944"/>
              <a:gd name="connsiteX44" fmla="*/ 803570 w 4482957"/>
              <a:gd name="connsiteY44" fmla="*/ 5088007 h 5571944"/>
              <a:gd name="connsiteX45" fmla="*/ 786672 w 4482957"/>
              <a:gd name="connsiteY45" fmla="*/ 5033560 h 5571944"/>
              <a:gd name="connsiteX46" fmla="*/ 771652 w 4482957"/>
              <a:gd name="connsiteY46" fmla="*/ 4975357 h 5571944"/>
              <a:gd name="connsiteX47" fmla="*/ 756631 w 4482957"/>
              <a:gd name="connsiteY47" fmla="*/ 4919033 h 5571944"/>
              <a:gd name="connsiteX48" fmla="*/ 739734 w 4482957"/>
              <a:gd name="connsiteY48" fmla="*/ 4862708 h 5571944"/>
              <a:gd name="connsiteX49" fmla="*/ 720959 w 4482957"/>
              <a:gd name="connsiteY49" fmla="*/ 4808259 h 5571944"/>
              <a:gd name="connsiteX50" fmla="*/ 698428 w 4482957"/>
              <a:gd name="connsiteY50" fmla="*/ 4757566 h 5571944"/>
              <a:gd name="connsiteX51" fmla="*/ 672143 w 4482957"/>
              <a:gd name="connsiteY51" fmla="*/ 4710630 h 5571944"/>
              <a:gd name="connsiteX52" fmla="*/ 638351 w 4482957"/>
              <a:gd name="connsiteY52" fmla="*/ 4669325 h 5571944"/>
              <a:gd name="connsiteX53" fmla="*/ 600799 w 4482957"/>
              <a:gd name="connsiteY53" fmla="*/ 4626142 h 5571944"/>
              <a:gd name="connsiteX54" fmla="*/ 557617 w 4482957"/>
              <a:gd name="connsiteY54" fmla="*/ 4588593 h 5571944"/>
              <a:gd name="connsiteX55" fmla="*/ 510678 w 4482957"/>
              <a:gd name="connsiteY55" fmla="*/ 4552921 h 5571944"/>
              <a:gd name="connsiteX56" fmla="*/ 463742 w 4482957"/>
              <a:gd name="connsiteY56" fmla="*/ 4517249 h 5571944"/>
              <a:gd name="connsiteX57" fmla="*/ 416805 w 4482957"/>
              <a:gd name="connsiteY57" fmla="*/ 4481577 h 5571944"/>
              <a:gd name="connsiteX58" fmla="*/ 371744 w 4482957"/>
              <a:gd name="connsiteY58" fmla="*/ 4445903 h 5571944"/>
              <a:gd name="connsiteX59" fmla="*/ 328562 w 4482957"/>
              <a:gd name="connsiteY59" fmla="*/ 4406477 h 5571944"/>
              <a:gd name="connsiteX60" fmla="*/ 291012 w 4482957"/>
              <a:gd name="connsiteY60" fmla="*/ 4367050 h 5571944"/>
              <a:gd name="connsiteX61" fmla="*/ 259096 w 4482957"/>
              <a:gd name="connsiteY61" fmla="*/ 4321989 h 5571944"/>
              <a:gd name="connsiteX62" fmla="*/ 234689 w 4482957"/>
              <a:gd name="connsiteY62" fmla="*/ 4275053 h 5571944"/>
              <a:gd name="connsiteX63" fmla="*/ 217791 w 4482957"/>
              <a:gd name="connsiteY63" fmla="*/ 4218729 h 5571944"/>
              <a:gd name="connsiteX64" fmla="*/ 210281 w 4482957"/>
              <a:gd name="connsiteY64" fmla="*/ 4160526 h 5571944"/>
              <a:gd name="connsiteX65" fmla="*/ 208402 w 4482957"/>
              <a:gd name="connsiteY65" fmla="*/ 4100444 h 5571944"/>
              <a:gd name="connsiteX66" fmla="*/ 214035 w 4482957"/>
              <a:gd name="connsiteY66" fmla="*/ 4036610 h 5571944"/>
              <a:gd name="connsiteX67" fmla="*/ 221545 w 4482957"/>
              <a:gd name="connsiteY67" fmla="*/ 3972776 h 5571944"/>
              <a:gd name="connsiteX68" fmla="*/ 230932 w 4482957"/>
              <a:gd name="connsiteY68" fmla="*/ 3908940 h 5571944"/>
              <a:gd name="connsiteX69" fmla="*/ 238443 w 4482957"/>
              <a:gd name="connsiteY69" fmla="*/ 3845106 h 5571944"/>
              <a:gd name="connsiteX70" fmla="*/ 242199 w 4482957"/>
              <a:gd name="connsiteY70" fmla="*/ 3781272 h 5571944"/>
              <a:gd name="connsiteX71" fmla="*/ 242199 w 4482957"/>
              <a:gd name="connsiteY71" fmla="*/ 3719313 h 5571944"/>
              <a:gd name="connsiteX72" fmla="*/ 234689 w 4482957"/>
              <a:gd name="connsiteY72" fmla="*/ 3661113 h 5571944"/>
              <a:gd name="connsiteX73" fmla="*/ 219668 w 4482957"/>
              <a:gd name="connsiteY73" fmla="*/ 3602910 h 5571944"/>
              <a:gd name="connsiteX74" fmla="*/ 197138 w 4482957"/>
              <a:gd name="connsiteY74" fmla="*/ 3548461 h 5571944"/>
              <a:gd name="connsiteX75" fmla="*/ 168976 w 4482957"/>
              <a:gd name="connsiteY75" fmla="*/ 3492137 h 5571944"/>
              <a:gd name="connsiteX76" fmla="*/ 137057 w 4482957"/>
              <a:gd name="connsiteY76" fmla="*/ 3435814 h 5571944"/>
              <a:gd name="connsiteX77" fmla="*/ 103264 w 4482957"/>
              <a:gd name="connsiteY77" fmla="*/ 3379488 h 5571944"/>
              <a:gd name="connsiteX78" fmla="*/ 71346 w 4482957"/>
              <a:gd name="connsiteY78" fmla="*/ 3325039 h 5571944"/>
              <a:gd name="connsiteX79" fmla="*/ 43182 w 4482957"/>
              <a:gd name="connsiteY79" fmla="*/ 3266839 h 5571944"/>
              <a:gd name="connsiteX80" fmla="*/ 20654 w 4482957"/>
              <a:gd name="connsiteY80" fmla="*/ 3210513 h 5571944"/>
              <a:gd name="connsiteX81" fmla="*/ 5634 w 4482957"/>
              <a:gd name="connsiteY81" fmla="*/ 3152310 h 5571944"/>
              <a:gd name="connsiteX82" fmla="*/ 0 w 4482957"/>
              <a:gd name="connsiteY82" fmla="*/ 3092230 h 5571944"/>
              <a:gd name="connsiteX83" fmla="*/ 5634 w 4482957"/>
              <a:gd name="connsiteY83" fmla="*/ 3032152 h 5571944"/>
              <a:gd name="connsiteX84" fmla="*/ 20654 w 4482957"/>
              <a:gd name="connsiteY84" fmla="*/ 2973950 h 5571944"/>
              <a:gd name="connsiteX85" fmla="*/ 43182 w 4482957"/>
              <a:gd name="connsiteY85" fmla="*/ 2917624 h 5571944"/>
              <a:gd name="connsiteX86" fmla="*/ 71346 w 4482957"/>
              <a:gd name="connsiteY86" fmla="*/ 2859423 h 5571944"/>
              <a:gd name="connsiteX87" fmla="*/ 103264 w 4482957"/>
              <a:gd name="connsiteY87" fmla="*/ 2804974 h 5571944"/>
              <a:gd name="connsiteX88" fmla="*/ 137057 w 4482957"/>
              <a:gd name="connsiteY88" fmla="*/ 2748651 h 5571944"/>
              <a:gd name="connsiteX89" fmla="*/ 168976 w 4482957"/>
              <a:gd name="connsiteY89" fmla="*/ 2692325 h 5571944"/>
              <a:gd name="connsiteX90" fmla="*/ 197138 w 4482957"/>
              <a:gd name="connsiteY90" fmla="*/ 2636001 h 5571944"/>
              <a:gd name="connsiteX91" fmla="*/ 219668 w 4482957"/>
              <a:gd name="connsiteY91" fmla="*/ 2581552 h 5571944"/>
              <a:gd name="connsiteX92" fmla="*/ 234689 w 4482957"/>
              <a:gd name="connsiteY92" fmla="*/ 2523350 h 5571944"/>
              <a:gd name="connsiteX93" fmla="*/ 242199 w 4482957"/>
              <a:gd name="connsiteY93" fmla="*/ 2465149 h 5571944"/>
              <a:gd name="connsiteX94" fmla="*/ 242199 w 4482957"/>
              <a:gd name="connsiteY94" fmla="*/ 2403192 h 5571944"/>
              <a:gd name="connsiteX95" fmla="*/ 238443 w 4482957"/>
              <a:gd name="connsiteY95" fmla="*/ 2339356 h 5571944"/>
              <a:gd name="connsiteX96" fmla="*/ 230932 w 4482957"/>
              <a:gd name="connsiteY96" fmla="*/ 2275522 h 5571944"/>
              <a:gd name="connsiteX97" fmla="*/ 221545 w 4482957"/>
              <a:gd name="connsiteY97" fmla="*/ 2211686 h 5571944"/>
              <a:gd name="connsiteX98" fmla="*/ 214035 w 4482957"/>
              <a:gd name="connsiteY98" fmla="*/ 2147852 h 5571944"/>
              <a:gd name="connsiteX99" fmla="*/ 208402 w 4482957"/>
              <a:gd name="connsiteY99" fmla="*/ 2084018 h 5571944"/>
              <a:gd name="connsiteX100" fmla="*/ 210281 w 4482957"/>
              <a:gd name="connsiteY100" fmla="*/ 2023938 h 5571944"/>
              <a:gd name="connsiteX101" fmla="*/ 217791 w 4482957"/>
              <a:gd name="connsiteY101" fmla="*/ 1965736 h 5571944"/>
              <a:gd name="connsiteX102" fmla="*/ 234689 w 4482957"/>
              <a:gd name="connsiteY102" fmla="*/ 1909410 h 5571944"/>
              <a:gd name="connsiteX103" fmla="*/ 259096 w 4482957"/>
              <a:gd name="connsiteY103" fmla="*/ 1862474 h 5571944"/>
              <a:gd name="connsiteX104" fmla="*/ 291012 w 4482957"/>
              <a:gd name="connsiteY104" fmla="*/ 1817414 h 5571944"/>
              <a:gd name="connsiteX105" fmla="*/ 328562 w 4482957"/>
              <a:gd name="connsiteY105" fmla="*/ 1777986 h 5571944"/>
              <a:gd name="connsiteX106" fmla="*/ 371744 w 4482957"/>
              <a:gd name="connsiteY106" fmla="*/ 1738560 h 5571944"/>
              <a:gd name="connsiteX107" fmla="*/ 416805 w 4482957"/>
              <a:gd name="connsiteY107" fmla="*/ 1702885 h 5571944"/>
              <a:gd name="connsiteX108" fmla="*/ 463742 w 4482957"/>
              <a:gd name="connsiteY108" fmla="*/ 1667213 h 5571944"/>
              <a:gd name="connsiteX109" fmla="*/ 510678 w 4482957"/>
              <a:gd name="connsiteY109" fmla="*/ 1631541 h 5571944"/>
              <a:gd name="connsiteX110" fmla="*/ 557617 w 4482957"/>
              <a:gd name="connsiteY110" fmla="*/ 1595869 h 5571944"/>
              <a:gd name="connsiteX111" fmla="*/ 600799 w 4482957"/>
              <a:gd name="connsiteY111" fmla="*/ 1558320 h 5571944"/>
              <a:gd name="connsiteX112" fmla="*/ 638351 w 4482957"/>
              <a:gd name="connsiteY112" fmla="*/ 1515138 h 5571944"/>
              <a:gd name="connsiteX113" fmla="*/ 672143 w 4482957"/>
              <a:gd name="connsiteY113" fmla="*/ 1473832 h 5571944"/>
              <a:gd name="connsiteX114" fmla="*/ 698428 w 4482957"/>
              <a:gd name="connsiteY114" fmla="*/ 1426896 h 5571944"/>
              <a:gd name="connsiteX115" fmla="*/ 720959 w 4482957"/>
              <a:gd name="connsiteY115" fmla="*/ 1376203 h 5571944"/>
              <a:gd name="connsiteX116" fmla="*/ 739734 w 4482957"/>
              <a:gd name="connsiteY116" fmla="*/ 1321755 h 5571944"/>
              <a:gd name="connsiteX117" fmla="*/ 756631 w 4482957"/>
              <a:gd name="connsiteY117" fmla="*/ 1265429 h 5571944"/>
              <a:gd name="connsiteX118" fmla="*/ 771652 w 4482957"/>
              <a:gd name="connsiteY118" fmla="*/ 1209105 h 5571944"/>
              <a:gd name="connsiteX119" fmla="*/ 786672 w 4482957"/>
              <a:gd name="connsiteY119" fmla="*/ 1150903 h 5571944"/>
              <a:gd name="connsiteX120" fmla="*/ 803570 w 4482957"/>
              <a:gd name="connsiteY120" fmla="*/ 1096456 h 5571944"/>
              <a:gd name="connsiteX121" fmla="*/ 822344 w 4482957"/>
              <a:gd name="connsiteY121" fmla="*/ 1042007 h 5571944"/>
              <a:gd name="connsiteX122" fmla="*/ 844875 w 4482957"/>
              <a:gd name="connsiteY122" fmla="*/ 991317 h 5571944"/>
              <a:gd name="connsiteX123" fmla="*/ 873037 w 4482957"/>
              <a:gd name="connsiteY123" fmla="*/ 946257 h 5571944"/>
              <a:gd name="connsiteX124" fmla="*/ 906830 w 4482957"/>
              <a:gd name="connsiteY124" fmla="*/ 904952 h 5571944"/>
              <a:gd name="connsiteX125" fmla="*/ 948135 w 4482957"/>
              <a:gd name="connsiteY125" fmla="*/ 871157 h 5571944"/>
              <a:gd name="connsiteX126" fmla="*/ 993197 w 4482957"/>
              <a:gd name="connsiteY126" fmla="*/ 842995 h 5571944"/>
              <a:gd name="connsiteX127" fmla="*/ 1043887 w 4482957"/>
              <a:gd name="connsiteY127" fmla="*/ 820464 h 5571944"/>
              <a:gd name="connsiteX128" fmla="*/ 1098336 w 4482957"/>
              <a:gd name="connsiteY128" fmla="*/ 801690 h 5571944"/>
              <a:gd name="connsiteX129" fmla="*/ 1152783 w 4482957"/>
              <a:gd name="connsiteY129" fmla="*/ 784792 h 5571944"/>
              <a:gd name="connsiteX130" fmla="*/ 1210986 w 4482957"/>
              <a:gd name="connsiteY130" fmla="*/ 769772 h 5571944"/>
              <a:gd name="connsiteX131" fmla="*/ 1267309 w 4482957"/>
              <a:gd name="connsiteY131" fmla="*/ 754751 h 5571944"/>
              <a:gd name="connsiteX132" fmla="*/ 1323635 w 4482957"/>
              <a:gd name="connsiteY132" fmla="*/ 737854 h 5571944"/>
              <a:gd name="connsiteX133" fmla="*/ 1378082 w 4482957"/>
              <a:gd name="connsiteY133" fmla="*/ 719079 h 5571944"/>
              <a:gd name="connsiteX134" fmla="*/ 1428774 w 4482957"/>
              <a:gd name="connsiteY134" fmla="*/ 696549 h 5571944"/>
              <a:gd name="connsiteX135" fmla="*/ 1475711 w 4482957"/>
              <a:gd name="connsiteY135" fmla="*/ 670266 h 5571944"/>
              <a:gd name="connsiteX136" fmla="*/ 1517016 w 4482957"/>
              <a:gd name="connsiteY136" fmla="*/ 636471 h 5571944"/>
              <a:gd name="connsiteX137" fmla="*/ 1560199 w 4482957"/>
              <a:gd name="connsiteY137" fmla="*/ 598919 h 5571944"/>
              <a:gd name="connsiteX138" fmla="*/ 1597750 w 4482957"/>
              <a:gd name="connsiteY138" fmla="*/ 555737 h 5571944"/>
              <a:gd name="connsiteX139" fmla="*/ 1633422 w 4482957"/>
              <a:gd name="connsiteY139" fmla="*/ 510678 h 5571944"/>
              <a:gd name="connsiteX140" fmla="*/ 1669094 w 4482957"/>
              <a:gd name="connsiteY140" fmla="*/ 463741 h 5571944"/>
              <a:gd name="connsiteX141" fmla="*/ 1704766 w 4482957"/>
              <a:gd name="connsiteY141" fmla="*/ 416803 h 5571944"/>
              <a:gd name="connsiteX142" fmla="*/ 1740438 w 4482957"/>
              <a:gd name="connsiteY142" fmla="*/ 371743 h 5571944"/>
              <a:gd name="connsiteX143" fmla="*/ 1779867 w 4482957"/>
              <a:gd name="connsiteY143" fmla="*/ 328561 h 5571944"/>
              <a:gd name="connsiteX144" fmla="*/ 1819293 w 4482957"/>
              <a:gd name="connsiteY144" fmla="*/ 291012 h 5571944"/>
              <a:gd name="connsiteX145" fmla="*/ 1864354 w 4482957"/>
              <a:gd name="connsiteY145" fmla="*/ 259094 h 5571944"/>
              <a:gd name="connsiteX146" fmla="*/ 1911291 w 4482957"/>
              <a:gd name="connsiteY146" fmla="*/ 234686 h 5571944"/>
              <a:gd name="connsiteX147" fmla="*/ 1967617 w 4482957"/>
              <a:gd name="connsiteY147" fmla="*/ 217789 h 5571944"/>
              <a:gd name="connsiteX148" fmla="*/ 2025819 w 4482957"/>
              <a:gd name="connsiteY148" fmla="*/ 210279 h 5571944"/>
              <a:gd name="connsiteX149" fmla="*/ 2085897 w 4482957"/>
              <a:gd name="connsiteY149" fmla="*/ 208401 h 5571944"/>
              <a:gd name="connsiteX150" fmla="*/ 2149731 w 4482957"/>
              <a:gd name="connsiteY150" fmla="*/ 214035 h 5571944"/>
              <a:gd name="connsiteX151" fmla="*/ 2213567 w 4482957"/>
              <a:gd name="connsiteY151" fmla="*/ 221545 h 5571944"/>
              <a:gd name="connsiteX152" fmla="*/ 2277403 w 4482957"/>
              <a:gd name="connsiteY152" fmla="*/ 230932 h 5571944"/>
              <a:gd name="connsiteX153" fmla="*/ 2341237 w 4482957"/>
              <a:gd name="connsiteY153" fmla="*/ 238443 h 5571944"/>
              <a:gd name="connsiteX154" fmla="*/ 2405071 w 4482957"/>
              <a:gd name="connsiteY154" fmla="*/ 242197 h 5571944"/>
              <a:gd name="connsiteX155" fmla="*/ 2467030 w 4482957"/>
              <a:gd name="connsiteY155" fmla="*/ 242197 h 5571944"/>
              <a:gd name="connsiteX156" fmla="*/ 2525233 w 4482957"/>
              <a:gd name="connsiteY156" fmla="*/ 234686 h 5571944"/>
              <a:gd name="connsiteX157" fmla="*/ 2583436 w 4482957"/>
              <a:gd name="connsiteY157" fmla="*/ 219666 h 5571944"/>
              <a:gd name="connsiteX158" fmla="*/ 2639760 w 4482957"/>
              <a:gd name="connsiteY158" fmla="*/ 197137 h 5571944"/>
              <a:gd name="connsiteX159" fmla="*/ 2696083 w 4482957"/>
              <a:gd name="connsiteY159" fmla="*/ 167096 h 5571944"/>
              <a:gd name="connsiteX160" fmla="*/ 2752409 w 4482957"/>
              <a:gd name="connsiteY160" fmla="*/ 137057 h 5571944"/>
              <a:gd name="connsiteX161" fmla="*/ 2808733 w 4482957"/>
              <a:gd name="connsiteY161" fmla="*/ 103262 h 5571944"/>
              <a:gd name="connsiteX162" fmla="*/ 2863182 w 4482957"/>
              <a:gd name="connsiteY162" fmla="*/ 71344 h 5571944"/>
              <a:gd name="connsiteX163" fmla="*/ 2921385 w 4482957"/>
              <a:gd name="connsiteY163" fmla="*/ 43182 h 5571944"/>
              <a:gd name="connsiteX164" fmla="*/ 2977708 w 4482957"/>
              <a:gd name="connsiteY164" fmla="*/ 20652 h 5571944"/>
              <a:gd name="connsiteX165" fmla="*/ 3035911 w 4482957"/>
              <a:gd name="connsiteY165" fmla="*/ 5631 h 557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4482957" h="5571944">
                <a:moveTo>
                  <a:pt x="3095991" y="0"/>
                </a:moveTo>
                <a:lnTo>
                  <a:pt x="3156069" y="5631"/>
                </a:lnTo>
                <a:lnTo>
                  <a:pt x="3214272" y="20652"/>
                </a:lnTo>
                <a:lnTo>
                  <a:pt x="3270598" y="43182"/>
                </a:lnTo>
                <a:lnTo>
                  <a:pt x="3328798" y="71344"/>
                </a:lnTo>
                <a:lnTo>
                  <a:pt x="3383247" y="103262"/>
                </a:lnTo>
                <a:lnTo>
                  <a:pt x="3439573" y="137057"/>
                </a:lnTo>
                <a:lnTo>
                  <a:pt x="3495897" y="167096"/>
                </a:lnTo>
                <a:lnTo>
                  <a:pt x="3552221" y="197137"/>
                </a:lnTo>
                <a:lnTo>
                  <a:pt x="3606669" y="219666"/>
                </a:lnTo>
                <a:lnTo>
                  <a:pt x="3666749" y="234686"/>
                </a:lnTo>
                <a:lnTo>
                  <a:pt x="3724950" y="242197"/>
                </a:lnTo>
                <a:lnTo>
                  <a:pt x="3786907" y="242197"/>
                </a:lnTo>
                <a:lnTo>
                  <a:pt x="3850743" y="238443"/>
                </a:lnTo>
                <a:lnTo>
                  <a:pt x="3914577" y="230932"/>
                </a:lnTo>
                <a:lnTo>
                  <a:pt x="3978413" y="221545"/>
                </a:lnTo>
                <a:lnTo>
                  <a:pt x="4042247" y="214035"/>
                </a:lnTo>
                <a:lnTo>
                  <a:pt x="4106083" y="208401"/>
                </a:lnTo>
                <a:lnTo>
                  <a:pt x="4166161" y="210279"/>
                </a:lnTo>
                <a:lnTo>
                  <a:pt x="4224364" y="217789"/>
                </a:lnTo>
                <a:lnTo>
                  <a:pt x="4280690" y="234686"/>
                </a:lnTo>
                <a:lnTo>
                  <a:pt x="4327628" y="259094"/>
                </a:lnTo>
                <a:lnTo>
                  <a:pt x="4372686" y="291012"/>
                </a:lnTo>
                <a:lnTo>
                  <a:pt x="4412114" y="328561"/>
                </a:lnTo>
                <a:lnTo>
                  <a:pt x="4451542" y="371743"/>
                </a:lnTo>
                <a:lnTo>
                  <a:pt x="4482957" y="411426"/>
                </a:lnTo>
                <a:lnTo>
                  <a:pt x="4482957" y="5571944"/>
                </a:lnTo>
                <a:lnTo>
                  <a:pt x="1544560" y="5571944"/>
                </a:lnTo>
                <a:lnTo>
                  <a:pt x="1517016" y="5547992"/>
                </a:lnTo>
                <a:lnTo>
                  <a:pt x="1475711" y="5514197"/>
                </a:lnTo>
                <a:lnTo>
                  <a:pt x="1428774" y="5487914"/>
                </a:lnTo>
                <a:lnTo>
                  <a:pt x="1378082" y="5465383"/>
                </a:lnTo>
                <a:lnTo>
                  <a:pt x="1323635" y="5446609"/>
                </a:lnTo>
                <a:lnTo>
                  <a:pt x="1267309" y="5429711"/>
                </a:lnTo>
                <a:lnTo>
                  <a:pt x="1210986" y="5414691"/>
                </a:lnTo>
                <a:lnTo>
                  <a:pt x="1152783" y="5399670"/>
                </a:lnTo>
                <a:lnTo>
                  <a:pt x="1098336" y="5382773"/>
                </a:lnTo>
                <a:lnTo>
                  <a:pt x="1043887" y="5363998"/>
                </a:lnTo>
                <a:lnTo>
                  <a:pt x="993197" y="5341467"/>
                </a:lnTo>
                <a:lnTo>
                  <a:pt x="948135" y="5313305"/>
                </a:lnTo>
                <a:lnTo>
                  <a:pt x="906830" y="5279510"/>
                </a:lnTo>
                <a:lnTo>
                  <a:pt x="873037" y="5238207"/>
                </a:lnTo>
                <a:lnTo>
                  <a:pt x="844875" y="5193146"/>
                </a:lnTo>
                <a:lnTo>
                  <a:pt x="822344" y="5142453"/>
                </a:lnTo>
                <a:lnTo>
                  <a:pt x="803570" y="5088007"/>
                </a:lnTo>
                <a:lnTo>
                  <a:pt x="786672" y="5033560"/>
                </a:lnTo>
                <a:lnTo>
                  <a:pt x="771652" y="4975357"/>
                </a:lnTo>
                <a:lnTo>
                  <a:pt x="756631" y="4919033"/>
                </a:lnTo>
                <a:lnTo>
                  <a:pt x="739734" y="4862708"/>
                </a:lnTo>
                <a:lnTo>
                  <a:pt x="720959" y="4808259"/>
                </a:lnTo>
                <a:lnTo>
                  <a:pt x="698428" y="4757566"/>
                </a:lnTo>
                <a:lnTo>
                  <a:pt x="672143" y="4710630"/>
                </a:lnTo>
                <a:lnTo>
                  <a:pt x="638351" y="4669325"/>
                </a:lnTo>
                <a:lnTo>
                  <a:pt x="600799" y="4626142"/>
                </a:lnTo>
                <a:lnTo>
                  <a:pt x="557617" y="4588593"/>
                </a:lnTo>
                <a:lnTo>
                  <a:pt x="510678" y="4552921"/>
                </a:lnTo>
                <a:lnTo>
                  <a:pt x="463742" y="4517249"/>
                </a:lnTo>
                <a:lnTo>
                  <a:pt x="416805" y="4481577"/>
                </a:lnTo>
                <a:lnTo>
                  <a:pt x="371744" y="4445903"/>
                </a:lnTo>
                <a:lnTo>
                  <a:pt x="328562" y="4406477"/>
                </a:lnTo>
                <a:lnTo>
                  <a:pt x="291012" y="4367050"/>
                </a:lnTo>
                <a:lnTo>
                  <a:pt x="259096" y="4321989"/>
                </a:lnTo>
                <a:lnTo>
                  <a:pt x="234689" y="4275053"/>
                </a:lnTo>
                <a:lnTo>
                  <a:pt x="217791" y="4218729"/>
                </a:lnTo>
                <a:lnTo>
                  <a:pt x="210281" y="4160526"/>
                </a:lnTo>
                <a:lnTo>
                  <a:pt x="208402" y="4100444"/>
                </a:lnTo>
                <a:lnTo>
                  <a:pt x="214035" y="4036610"/>
                </a:lnTo>
                <a:lnTo>
                  <a:pt x="221545" y="3972776"/>
                </a:lnTo>
                <a:lnTo>
                  <a:pt x="230932" y="3908940"/>
                </a:lnTo>
                <a:lnTo>
                  <a:pt x="238443" y="3845106"/>
                </a:lnTo>
                <a:lnTo>
                  <a:pt x="242199" y="3781272"/>
                </a:lnTo>
                <a:lnTo>
                  <a:pt x="242199" y="3719313"/>
                </a:lnTo>
                <a:lnTo>
                  <a:pt x="234689" y="3661113"/>
                </a:lnTo>
                <a:lnTo>
                  <a:pt x="219668" y="3602910"/>
                </a:lnTo>
                <a:lnTo>
                  <a:pt x="197138" y="3548461"/>
                </a:lnTo>
                <a:lnTo>
                  <a:pt x="168976" y="3492137"/>
                </a:lnTo>
                <a:lnTo>
                  <a:pt x="137057" y="3435814"/>
                </a:lnTo>
                <a:lnTo>
                  <a:pt x="103264" y="3379488"/>
                </a:lnTo>
                <a:lnTo>
                  <a:pt x="71346" y="3325039"/>
                </a:lnTo>
                <a:lnTo>
                  <a:pt x="43182" y="3266839"/>
                </a:lnTo>
                <a:lnTo>
                  <a:pt x="20654" y="3210513"/>
                </a:lnTo>
                <a:lnTo>
                  <a:pt x="5634" y="3152310"/>
                </a:lnTo>
                <a:lnTo>
                  <a:pt x="0" y="3092230"/>
                </a:lnTo>
                <a:lnTo>
                  <a:pt x="5634" y="3032152"/>
                </a:lnTo>
                <a:lnTo>
                  <a:pt x="20654" y="2973950"/>
                </a:lnTo>
                <a:lnTo>
                  <a:pt x="43182" y="2917624"/>
                </a:lnTo>
                <a:lnTo>
                  <a:pt x="71346" y="2859423"/>
                </a:lnTo>
                <a:lnTo>
                  <a:pt x="103264" y="2804974"/>
                </a:lnTo>
                <a:lnTo>
                  <a:pt x="137057" y="2748651"/>
                </a:lnTo>
                <a:lnTo>
                  <a:pt x="168976" y="2692325"/>
                </a:lnTo>
                <a:lnTo>
                  <a:pt x="197138" y="2636001"/>
                </a:lnTo>
                <a:lnTo>
                  <a:pt x="219668" y="2581552"/>
                </a:lnTo>
                <a:lnTo>
                  <a:pt x="234689" y="2523350"/>
                </a:lnTo>
                <a:lnTo>
                  <a:pt x="242199" y="2465149"/>
                </a:lnTo>
                <a:lnTo>
                  <a:pt x="242199" y="2403192"/>
                </a:lnTo>
                <a:lnTo>
                  <a:pt x="238443" y="2339356"/>
                </a:lnTo>
                <a:lnTo>
                  <a:pt x="230932" y="2275522"/>
                </a:lnTo>
                <a:lnTo>
                  <a:pt x="221545" y="2211686"/>
                </a:lnTo>
                <a:lnTo>
                  <a:pt x="214035" y="2147852"/>
                </a:lnTo>
                <a:lnTo>
                  <a:pt x="208402" y="2084018"/>
                </a:lnTo>
                <a:lnTo>
                  <a:pt x="210281" y="2023938"/>
                </a:lnTo>
                <a:lnTo>
                  <a:pt x="217791" y="1965736"/>
                </a:lnTo>
                <a:lnTo>
                  <a:pt x="234689" y="1909410"/>
                </a:lnTo>
                <a:lnTo>
                  <a:pt x="259096" y="1862474"/>
                </a:lnTo>
                <a:lnTo>
                  <a:pt x="291012" y="1817414"/>
                </a:lnTo>
                <a:lnTo>
                  <a:pt x="328562" y="1777986"/>
                </a:lnTo>
                <a:lnTo>
                  <a:pt x="371744" y="1738560"/>
                </a:lnTo>
                <a:lnTo>
                  <a:pt x="416805" y="1702885"/>
                </a:lnTo>
                <a:lnTo>
                  <a:pt x="463742" y="1667213"/>
                </a:lnTo>
                <a:lnTo>
                  <a:pt x="510678" y="1631541"/>
                </a:lnTo>
                <a:lnTo>
                  <a:pt x="557617" y="1595869"/>
                </a:lnTo>
                <a:lnTo>
                  <a:pt x="600799" y="1558320"/>
                </a:lnTo>
                <a:lnTo>
                  <a:pt x="638351" y="1515138"/>
                </a:lnTo>
                <a:lnTo>
                  <a:pt x="672143" y="1473832"/>
                </a:lnTo>
                <a:lnTo>
                  <a:pt x="698428" y="1426896"/>
                </a:lnTo>
                <a:lnTo>
                  <a:pt x="720959" y="1376203"/>
                </a:lnTo>
                <a:lnTo>
                  <a:pt x="739734" y="1321755"/>
                </a:lnTo>
                <a:lnTo>
                  <a:pt x="756631" y="1265429"/>
                </a:lnTo>
                <a:lnTo>
                  <a:pt x="771652" y="1209105"/>
                </a:lnTo>
                <a:lnTo>
                  <a:pt x="786672" y="1150903"/>
                </a:lnTo>
                <a:lnTo>
                  <a:pt x="803570" y="1096456"/>
                </a:lnTo>
                <a:lnTo>
                  <a:pt x="822344" y="1042007"/>
                </a:lnTo>
                <a:lnTo>
                  <a:pt x="844875" y="991317"/>
                </a:lnTo>
                <a:lnTo>
                  <a:pt x="873037" y="946257"/>
                </a:lnTo>
                <a:lnTo>
                  <a:pt x="906830" y="904952"/>
                </a:lnTo>
                <a:lnTo>
                  <a:pt x="948135" y="871157"/>
                </a:lnTo>
                <a:lnTo>
                  <a:pt x="993197" y="842995"/>
                </a:lnTo>
                <a:lnTo>
                  <a:pt x="1043887" y="820464"/>
                </a:lnTo>
                <a:lnTo>
                  <a:pt x="1098336" y="801690"/>
                </a:lnTo>
                <a:lnTo>
                  <a:pt x="1152783" y="784792"/>
                </a:lnTo>
                <a:lnTo>
                  <a:pt x="1210986" y="769772"/>
                </a:lnTo>
                <a:lnTo>
                  <a:pt x="1267309" y="754751"/>
                </a:lnTo>
                <a:lnTo>
                  <a:pt x="1323635" y="737854"/>
                </a:lnTo>
                <a:lnTo>
                  <a:pt x="1378082" y="719079"/>
                </a:lnTo>
                <a:lnTo>
                  <a:pt x="1428774" y="696549"/>
                </a:lnTo>
                <a:lnTo>
                  <a:pt x="1475711" y="670266"/>
                </a:lnTo>
                <a:lnTo>
                  <a:pt x="1517016" y="636471"/>
                </a:lnTo>
                <a:lnTo>
                  <a:pt x="1560199" y="598919"/>
                </a:lnTo>
                <a:lnTo>
                  <a:pt x="1597750" y="555737"/>
                </a:lnTo>
                <a:lnTo>
                  <a:pt x="1633422" y="510678"/>
                </a:lnTo>
                <a:lnTo>
                  <a:pt x="1669094" y="463741"/>
                </a:lnTo>
                <a:lnTo>
                  <a:pt x="1704766" y="416803"/>
                </a:lnTo>
                <a:lnTo>
                  <a:pt x="1740438" y="371743"/>
                </a:lnTo>
                <a:lnTo>
                  <a:pt x="1779867" y="328561"/>
                </a:lnTo>
                <a:lnTo>
                  <a:pt x="1819293" y="291012"/>
                </a:lnTo>
                <a:lnTo>
                  <a:pt x="1864354" y="259094"/>
                </a:lnTo>
                <a:lnTo>
                  <a:pt x="1911291" y="234686"/>
                </a:lnTo>
                <a:lnTo>
                  <a:pt x="1967617" y="217789"/>
                </a:lnTo>
                <a:lnTo>
                  <a:pt x="2025819" y="210279"/>
                </a:lnTo>
                <a:lnTo>
                  <a:pt x="2085897" y="208401"/>
                </a:lnTo>
                <a:lnTo>
                  <a:pt x="2149731" y="214035"/>
                </a:lnTo>
                <a:lnTo>
                  <a:pt x="2213567" y="221545"/>
                </a:lnTo>
                <a:lnTo>
                  <a:pt x="2277403" y="230932"/>
                </a:lnTo>
                <a:lnTo>
                  <a:pt x="2341237" y="238443"/>
                </a:lnTo>
                <a:lnTo>
                  <a:pt x="2405071" y="242197"/>
                </a:lnTo>
                <a:lnTo>
                  <a:pt x="2467030" y="242197"/>
                </a:lnTo>
                <a:lnTo>
                  <a:pt x="2525233" y="234686"/>
                </a:lnTo>
                <a:lnTo>
                  <a:pt x="2583436" y="219666"/>
                </a:lnTo>
                <a:lnTo>
                  <a:pt x="2639760" y="197137"/>
                </a:lnTo>
                <a:lnTo>
                  <a:pt x="2696083" y="167096"/>
                </a:lnTo>
                <a:lnTo>
                  <a:pt x="2752409" y="137057"/>
                </a:lnTo>
                <a:lnTo>
                  <a:pt x="2808733" y="103262"/>
                </a:lnTo>
                <a:lnTo>
                  <a:pt x="2863182" y="71344"/>
                </a:lnTo>
                <a:lnTo>
                  <a:pt x="2921385" y="43182"/>
                </a:lnTo>
                <a:lnTo>
                  <a:pt x="2977708" y="20652"/>
                </a:lnTo>
                <a:lnTo>
                  <a:pt x="3035911" y="5631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30581CF1-C445-4EA2-8A1B-47EFAA87E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2288" y="0"/>
            <a:ext cx="5344102" cy="3217319"/>
          </a:xfrm>
          <a:custGeom>
            <a:avLst/>
            <a:gdLst>
              <a:gd name="connsiteX0" fmla="*/ 209034 w 5344102"/>
              <a:gd name="connsiteY0" fmla="*/ 0 h 3217319"/>
              <a:gd name="connsiteX1" fmla="*/ 5135071 w 5344102"/>
              <a:gd name="connsiteY1" fmla="*/ 0 h 3217319"/>
              <a:gd name="connsiteX2" fmla="*/ 5135071 w 5344102"/>
              <a:gd name="connsiteY2" fmla="*/ 7298 h 3217319"/>
              <a:gd name="connsiteX3" fmla="*/ 5141552 w 5344102"/>
              <a:gd name="connsiteY3" fmla="*/ 57529 h 3217319"/>
              <a:gd name="connsiteX4" fmla="*/ 5154514 w 5344102"/>
              <a:gd name="connsiteY4" fmla="*/ 107762 h 3217319"/>
              <a:gd name="connsiteX5" fmla="*/ 5173960 w 5344102"/>
              <a:gd name="connsiteY5" fmla="*/ 154755 h 3217319"/>
              <a:gd name="connsiteX6" fmla="*/ 5199887 w 5344102"/>
              <a:gd name="connsiteY6" fmla="*/ 203366 h 3217319"/>
              <a:gd name="connsiteX7" fmla="*/ 5225812 w 5344102"/>
              <a:gd name="connsiteY7" fmla="*/ 251980 h 3217319"/>
              <a:gd name="connsiteX8" fmla="*/ 5254980 w 5344102"/>
              <a:gd name="connsiteY8" fmla="*/ 300590 h 3217319"/>
              <a:gd name="connsiteX9" fmla="*/ 5282526 w 5344102"/>
              <a:gd name="connsiteY9" fmla="*/ 347583 h 3217319"/>
              <a:gd name="connsiteX10" fmla="*/ 5306833 w 5344102"/>
              <a:gd name="connsiteY10" fmla="*/ 397815 h 3217319"/>
              <a:gd name="connsiteX11" fmla="*/ 5326276 w 5344102"/>
              <a:gd name="connsiteY11" fmla="*/ 446428 h 3217319"/>
              <a:gd name="connsiteX12" fmla="*/ 5339241 w 5344102"/>
              <a:gd name="connsiteY12" fmla="*/ 496660 h 3217319"/>
              <a:gd name="connsiteX13" fmla="*/ 5344102 w 5344102"/>
              <a:gd name="connsiteY13" fmla="*/ 548512 h 3217319"/>
              <a:gd name="connsiteX14" fmla="*/ 5339241 w 5344102"/>
              <a:gd name="connsiteY14" fmla="*/ 600365 h 3217319"/>
              <a:gd name="connsiteX15" fmla="*/ 5326276 w 5344102"/>
              <a:gd name="connsiteY15" fmla="*/ 650598 h 3217319"/>
              <a:gd name="connsiteX16" fmla="*/ 5306833 w 5344102"/>
              <a:gd name="connsiteY16" fmla="*/ 699211 h 3217319"/>
              <a:gd name="connsiteX17" fmla="*/ 5282526 w 5344102"/>
              <a:gd name="connsiteY17" fmla="*/ 749442 h 3217319"/>
              <a:gd name="connsiteX18" fmla="*/ 5254980 w 5344102"/>
              <a:gd name="connsiteY18" fmla="*/ 796435 h 3217319"/>
              <a:gd name="connsiteX19" fmla="*/ 5225812 w 5344102"/>
              <a:gd name="connsiteY19" fmla="*/ 845048 h 3217319"/>
              <a:gd name="connsiteX20" fmla="*/ 5199887 w 5344102"/>
              <a:gd name="connsiteY20" fmla="*/ 893659 h 3217319"/>
              <a:gd name="connsiteX21" fmla="*/ 5173960 w 5344102"/>
              <a:gd name="connsiteY21" fmla="*/ 942270 h 3217319"/>
              <a:gd name="connsiteX22" fmla="*/ 5154514 w 5344102"/>
              <a:gd name="connsiteY22" fmla="*/ 989263 h 3217319"/>
              <a:gd name="connsiteX23" fmla="*/ 5141552 w 5344102"/>
              <a:gd name="connsiteY23" fmla="*/ 1039497 h 3217319"/>
              <a:gd name="connsiteX24" fmla="*/ 5135071 w 5344102"/>
              <a:gd name="connsiteY24" fmla="*/ 1089727 h 3217319"/>
              <a:gd name="connsiteX25" fmla="*/ 5135071 w 5344102"/>
              <a:gd name="connsiteY25" fmla="*/ 1143202 h 3217319"/>
              <a:gd name="connsiteX26" fmla="*/ 5138311 w 5344102"/>
              <a:gd name="connsiteY26" fmla="*/ 1198295 h 3217319"/>
              <a:gd name="connsiteX27" fmla="*/ 5144792 w 5344102"/>
              <a:gd name="connsiteY27" fmla="*/ 1253388 h 3217319"/>
              <a:gd name="connsiteX28" fmla="*/ 5152894 w 5344102"/>
              <a:gd name="connsiteY28" fmla="*/ 1308483 h 3217319"/>
              <a:gd name="connsiteX29" fmla="*/ 5159375 w 5344102"/>
              <a:gd name="connsiteY29" fmla="*/ 1363576 h 3217319"/>
              <a:gd name="connsiteX30" fmla="*/ 5164237 w 5344102"/>
              <a:gd name="connsiteY30" fmla="*/ 1418669 h 3217319"/>
              <a:gd name="connsiteX31" fmla="*/ 5162616 w 5344102"/>
              <a:gd name="connsiteY31" fmla="*/ 1470524 h 3217319"/>
              <a:gd name="connsiteX32" fmla="*/ 5156135 w 5344102"/>
              <a:gd name="connsiteY32" fmla="*/ 1520757 h 3217319"/>
              <a:gd name="connsiteX33" fmla="*/ 5141552 w 5344102"/>
              <a:gd name="connsiteY33" fmla="*/ 1569369 h 3217319"/>
              <a:gd name="connsiteX34" fmla="*/ 5120486 w 5344102"/>
              <a:gd name="connsiteY34" fmla="*/ 1609878 h 3217319"/>
              <a:gd name="connsiteX35" fmla="*/ 5092939 w 5344102"/>
              <a:gd name="connsiteY35" fmla="*/ 1648768 h 3217319"/>
              <a:gd name="connsiteX36" fmla="*/ 5060529 w 5344102"/>
              <a:gd name="connsiteY36" fmla="*/ 1682797 h 3217319"/>
              <a:gd name="connsiteX37" fmla="*/ 5023262 w 5344102"/>
              <a:gd name="connsiteY37" fmla="*/ 1716824 h 3217319"/>
              <a:gd name="connsiteX38" fmla="*/ 4984371 w 5344102"/>
              <a:gd name="connsiteY38" fmla="*/ 1747613 h 3217319"/>
              <a:gd name="connsiteX39" fmla="*/ 4943861 w 5344102"/>
              <a:gd name="connsiteY39" fmla="*/ 1778400 h 3217319"/>
              <a:gd name="connsiteX40" fmla="*/ 4901732 w 5344102"/>
              <a:gd name="connsiteY40" fmla="*/ 1809188 h 3217319"/>
              <a:gd name="connsiteX41" fmla="*/ 4862842 w 5344102"/>
              <a:gd name="connsiteY41" fmla="*/ 1839975 h 3217319"/>
              <a:gd name="connsiteX42" fmla="*/ 4825572 w 5344102"/>
              <a:gd name="connsiteY42" fmla="*/ 1872383 h 3217319"/>
              <a:gd name="connsiteX43" fmla="*/ 4793164 w 5344102"/>
              <a:gd name="connsiteY43" fmla="*/ 1909652 h 3217319"/>
              <a:gd name="connsiteX44" fmla="*/ 4763996 w 5344102"/>
              <a:gd name="connsiteY44" fmla="*/ 1945301 h 3217319"/>
              <a:gd name="connsiteX45" fmla="*/ 4741309 w 5344102"/>
              <a:gd name="connsiteY45" fmla="*/ 1985810 h 3217319"/>
              <a:gd name="connsiteX46" fmla="*/ 4721865 w 5344102"/>
              <a:gd name="connsiteY46" fmla="*/ 2029562 h 3217319"/>
              <a:gd name="connsiteX47" fmla="*/ 4705661 w 5344102"/>
              <a:gd name="connsiteY47" fmla="*/ 2076555 h 3217319"/>
              <a:gd name="connsiteX48" fmla="*/ 4691078 w 5344102"/>
              <a:gd name="connsiteY48" fmla="*/ 2125168 h 3217319"/>
              <a:gd name="connsiteX49" fmla="*/ 4678114 w 5344102"/>
              <a:gd name="connsiteY49" fmla="*/ 2173779 h 3217319"/>
              <a:gd name="connsiteX50" fmla="*/ 4665151 w 5344102"/>
              <a:gd name="connsiteY50" fmla="*/ 2224012 h 3217319"/>
              <a:gd name="connsiteX51" fmla="*/ 4650566 w 5344102"/>
              <a:gd name="connsiteY51" fmla="*/ 2271004 h 3217319"/>
              <a:gd name="connsiteX52" fmla="*/ 4634363 w 5344102"/>
              <a:gd name="connsiteY52" fmla="*/ 2317994 h 3217319"/>
              <a:gd name="connsiteX53" fmla="*/ 4614920 w 5344102"/>
              <a:gd name="connsiteY53" fmla="*/ 2361746 h 3217319"/>
              <a:gd name="connsiteX54" fmla="*/ 4590613 w 5344102"/>
              <a:gd name="connsiteY54" fmla="*/ 2400637 h 3217319"/>
              <a:gd name="connsiteX55" fmla="*/ 4561447 w 5344102"/>
              <a:gd name="connsiteY55" fmla="*/ 2436284 h 3217319"/>
              <a:gd name="connsiteX56" fmla="*/ 4525797 w 5344102"/>
              <a:gd name="connsiteY56" fmla="*/ 2465451 h 3217319"/>
              <a:gd name="connsiteX57" fmla="*/ 4486906 w 5344102"/>
              <a:gd name="connsiteY57" fmla="*/ 2489757 h 3217319"/>
              <a:gd name="connsiteX58" fmla="*/ 4443155 w 5344102"/>
              <a:gd name="connsiteY58" fmla="*/ 2509203 h 3217319"/>
              <a:gd name="connsiteX59" fmla="*/ 4396163 w 5344102"/>
              <a:gd name="connsiteY59" fmla="*/ 2525407 h 3217319"/>
              <a:gd name="connsiteX60" fmla="*/ 4349173 w 5344102"/>
              <a:gd name="connsiteY60" fmla="*/ 2539990 h 3217319"/>
              <a:gd name="connsiteX61" fmla="*/ 4298939 w 5344102"/>
              <a:gd name="connsiteY61" fmla="*/ 2552954 h 3217319"/>
              <a:gd name="connsiteX62" fmla="*/ 4250326 w 5344102"/>
              <a:gd name="connsiteY62" fmla="*/ 2565918 h 3217319"/>
              <a:gd name="connsiteX63" fmla="*/ 4201715 w 5344102"/>
              <a:gd name="connsiteY63" fmla="*/ 2580502 h 3217319"/>
              <a:gd name="connsiteX64" fmla="*/ 4154724 w 5344102"/>
              <a:gd name="connsiteY64" fmla="*/ 2596705 h 3217319"/>
              <a:gd name="connsiteX65" fmla="*/ 4110972 w 5344102"/>
              <a:gd name="connsiteY65" fmla="*/ 2616151 h 3217319"/>
              <a:gd name="connsiteX66" fmla="*/ 4070464 w 5344102"/>
              <a:gd name="connsiteY66" fmla="*/ 2638835 h 3217319"/>
              <a:gd name="connsiteX67" fmla="*/ 4034814 w 5344102"/>
              <a:gd name="connsiteY67" fmla="*/ 2668002 h 3217319"/>
              <a:gd name="connsiteX68" fmla="*/ 3997545 w 5344102"/>
              <a:gd name="connsiteY68" fmla="*/ 2700411 h 3217319"/>
              <a:gd name="connsiteX69" fmla="*/ 3965136 w 5344102"/>
              <a:gd name="connsiteY69" fmla="*/ 2737680 h 3217319"/>
              <a:gd name="connsiteX70" fmla="*/ 3934348 w 5344102"/>
              <a:gd name="connsiteY70" fmla="*/ 2776570 h 3217319"/>
              <a:gd name="connsiteX71" fmla="*/ 3903560 w 5344102"/>
              <a:gd name="connsiteY71" fmla="*/ 2817079 h 3217319"/>
              <a:gd name="connsiteX72" fmla="*/ 3872773 w 5344102"/>
              <a:gd name="connsiteY72" fmla="*/ 2857590 h 3217319"/>
              <a:gd name="connsiteX73" fmla="*/ 3841985 w 5344102"/>
              <a:gd name="connsiteY73" fmla="*/ 2896480 h 3217319"/>
              <a:gd name="connsiteX74" fmla="*/ 3807956 w 5344102"/>
              <a:gd name="connsiteY74" fmla="*/ 2933749 h 3217319"/>
              <a:gd name="connsiteX75" fmla="*/ 3773927 w 5344102"/>
              <a:gd name="connsiteY75" fmla="*/ 2966156 h 3217319"/>
              <a:gd name="connsiteX76" fmla="*/ 3735039 w 5344102"/>
              <a:gd name="connsiteY76" fmla="*/ 2993703 h 3217319"/>
              <a:gd name="connsiteX77" fmla="*/ 3694528 w 5344102"/>
              <a:gd name="connsiteY77" fmla="*/ 3014769 h 3217319"/>
              <a:gd name="connsiteX78" fmla="*/ 3645915 w 5344102"/>
              <a:gd name="connsiteY78" fmla="*/ 3029353 h 3217319"/>
              <a:gd name="connsiteX79" fmla="*/ 3595682 w 5344102"/>
              <a:gd name="connsiteY79" fmla="*/ 3035835 h 3217319"/>
              <a:gd name="connsiteX80" fmla="*/ 3543830 w 5344102"/>
              <a:gd name="connsiteY80" fmla="*/ 3037455 h 3217319"/>
              <a:gd name="connsiteX81" fmla="*/ 3488736 w 5344102"/>
              <a:gd name="connsiteY81" fmla="*/ 3032593 h 3217319"/>
              <a:gd name="connsiteX82" fmla="*/ 3433642 w 5344102"/>
              <a:gd name="connsiteY82" fmla="*/ 3026113 h 3217319"/>
              <a:gd name="connsiteX83" fmla="*/ 3378548 w 5344102"/>
              <a:gd name="connsiteY83" fmla="*/ 3018009 h 3217319"/>
              <a:gd name="connsiteX84" fmla="*/ 3323455 w 5344102"/>
              <a:gd name="connsiteY84" fmla="*/ 3011529 h 3217319"/>
              <a:gd name="connsiteX85" fmla="*/ 3268360 w 5344102"/>
              <a:gd name="connsiteY85" fmla="*/ 3008288 h 3217319"/>
              <a:gd name="connsiteX86" fmla="*/ 3214887 w 5344102"/>
              <a:gd name="connsiteY86" fmla="*/ 3008288 h 3217319"/>
              <a:gd name="connsiteX87" fmla="*/ 3164655 w 5344102"/>
              <a:gd name="connsiteY87" fmla="*/ 3014769 h 3217319"/>
              <a:gd name="connsiteX88" fmla="*/ 3112802 w 5344102"/>
              <a:gd name="connsiteY88" fmla="*/ 3027733 h 3217319"/>
              <a:gd name="connsiteX89" fmla="*/ 3065810 w 5344102"/>
              <a:gd name="connsiteY89" fmla="*/ 3047177 h 3217319"/>
              <a:gd name="connsiteX90" fmla="*/ 3017198 w 5344102"/>
              <a:gd name="connsiteY90" fmla="*/ 3073104 h 3217319"/>
              <a:gd name="connsiteX91" fmla="*/ 2968587 w 5344102"/>
              <a:gd name="connsiteY91" fmla="*/ 3099031 h 3217319"/>
              <a:gd name="connsiteX92" fmla="*/ 2919974 w 5344102"/>
              <a:gd name="connsiteY92" fmla="*/ 3128197 h 3217319"/>
              <a:gd name="connsiteX93" fmla="*/ 2872980 w 5344102"/>
              <a:gd name="connsiteY93" fmla="*/ 3155745 h 3217319"/>
              <a:gd name="connsiteX94" fmla="*/ 2822750 w 5344102"/>
              <a:gd name="connsiteY94" fmla="*/ 3180050 h 3217319"/>
              <a:gd name="connsiteX95" fmla="*/ 2774137 w 5344102"/>
              <a:gd name="connsiteY95" fmla="*/ 3199496 h 3217319"/>
              <a:gd name="connsiteX96" fmla="*/ 2723903 w 5344102"/>
              <a:gd name="connsiteY96" fmla="*/ 3212459 h 3217319"/>
              <a:gd name="connsiteX97" fmla="*/ 2672052 w 5344102"/>
              <a:gd name="connsiteY97" fmla="*/ 3217319 h 3217319"/>
              <a:gd name="connsiteX98" fmla="*/ 2620199 w 5344102"/>
              <a:gd name="connsiteY98" fmla="*/ 3212459 h 3217319"/>
              <a:gd name="connsiteX99" fmla="*/ 2569966 w 5344102"/>
              <a:gd name="connsiteY99" fmla="*/ 3199496 h 3217319"/>
              <a:gd name="connsiteX100" fmla="*/ 2521355 w 5344102"/>
              <a:gd name="connsiteY100" fmla="*/ 3180050 h 3217319"/>
              <a:gd name="connsiteX101" fmla="*/ 2471122 w 5344102"/>
              <a:gd name="connsiteY101" fmla="*/ 3155745 h 3217319"/>
              <a:gd name="connsiteX102" fmla="*/ 2424129 w 5344102"/>
              <a:gd name="connsiteY102" fmla="*/ 3128197 h 3217319"/>
              <a:gd name="connsiteX103" fmla="*/ 2375517 w 5344102"/>
              <a:gd name="connsiteY103" fmla="*/ 3099031 h 3217319"/>
              <a:gd name="connsiteX104" fmla="*/ 2326904 w 5344102"/>
              <a:gd name="connsiteY104" fmla="*/ 3073104 h 3217319"/>
              <a:gd name="connsiteX105" fmla="*/ 2278293 w 5344102"/>
              <a:gd name="connsiteY105" fmla="*/ 3047177 h 3217319"/>
              <a:gd name="connsiteX106" fmla="*/ 2229682 w 5344102"/>
              <a:gd name="connsiteY106" fmla="*/ 3027733 h 3217319"/>
              <a:gd name="connsiteX107" fmla="*/ 2179449 w 5344102"/>
              <a:gd name="connsiteY107" fmla="*/ 3014769 h 3217319"/>
              <a:gd name="connsiteX108" fmla="*/ 2129216 w 5344102"/>
              <a:gd name="connsiteY108" fmla="*/ 3008288 h 3217319"/>
              <a:gd name="connsiteX109" fmla="*/ 2075741 w 5344102"/>
              <a:gd name="connsiteY109" fmla="*/ 3008288 h 3217319"/>
              <a:gd name="connsiteX110" fmla="*/ 2020648 w 5344102"/>
              <a:gd name="connsiteY110" fmla="*/ 3011529 h 3217319"/>
              <a:gd name="connsiteX111" fmla="*/ 1965555 w 5344102"/>
              <a:gd name="connsiteY111" fmla="*/ 3018009 h 3217319"/>
              <a:gd name="connsiteX112" fmla="*/ 1910460 w 5344102"/>
              <a:gd name="connsiteY112" fmla="*/ 3026113 h 3217319"/>
              <a:gd name="connsiteX113" fmla="*/ 1855365 w 5344102"/>
              <a:gd name="connsiteY113" fmla="*/ 3032593 h 3217319"/>
              <a:gd name="connsiteX114" fmla="*/ 1800272 w 5344102"/>
              <a:gd name="connsiteY114" fmla="*/ 3037455 h 3217319"/>
              <a:gd name="connsiteX115" fmla="*/ 1748420 w 5344102"/>
              <a:gd name="connsiteY115" fmla="*/ 3035835 h 3217319"/>
              <a:gd name="connsiteX116" fmla="*/ 1698188 w 5344102"/>
              <a:gd name="connsiteY116" fmla="*/ 3029353 h 3217319"/>
              <a:gd name="connsiteX117" fmla="*/ 1649575 w 5344102"/>
              <a:gd name="connsiteY117" fmla="*/ 3014769 h 3217319"/>
              <a:gd name="connsiteX118" fmla="*/ 1609065 w 5344102"/>
              <a:gd name="connsiteY118" fmla="*/ 2993703 h 3217319"/>
              <a:gd name="connsiteX119" fmla="*/ 1570174 w 5344102"/>
              <a:gd name="connsiteY119" fmla="*/ 2966156 h 3217319"/>
              <a:gd name="connsiteX120" fmla="*/ 1536147 w 5344102"/>
              <a:gd name="connsiteY120" fmla="*/ 2933749 h 3217319"/>
              <a:gd name="connsiteX121" fmla="*/ 1502117 w 5344102"/>
              <a:gd name="connsiteY121" fmla="*/ 2896480 h 3217319"/>
              <a:gd name="connsiteX122" fmla="*/ 1471330 w 5344102"/>
              <a:gd name="connsiteY122" fmla="*/ 2857590 h 3217319"/>
              <a:gd name="connsiteX123" fmla="*/ 1440542 w 5344102"/>
              <a:gd name="connsiteY123" fmla="*/ 2817079 h 3217319"/>
              <a:gd name="connsiteX124" fmla="*/ 1409755 w 5344102"/>
              <a:gd name="connsiteY124" fmla="*/ 2776570 h 3217319"/>
              <a:gd name="connsiteX125" fmla="*/ 1378968 w 5344102"/>
              <a:gd name="connsiteY125" fmla="*/ 2737680 h 3217319"/>
              <a:gd name="connsiteX126" fmla="*/ 1346559 w 5344102"/>
              <a:gd name="connsiteY126" fmla="*/ 2700411 h 3217319"/>
              <a:gd name="connsiteX127" fmla="*/ 1309289 w 5344102"/>
              <a:gd name="connsiteY127" fmla="*/ 2668002 h 3217319"/>
              <a:gd name="connsiteX128" fmla="*/ 1273640 w 5344102"/>
              <a:gd name="connsiteY128" fmla="*/ 2638835 h 3217319"/>
              <a:gd name="connsiteX129" fmla="*/ 1233130 w 5344102"/>
              <a:gd name="connsiteY129" fmla="*/ 2616151 h 3217319"/>
              <a:gd name="connsiteX130" fmla="*/ 1189379 w 5344102"/>
              <a:gd name="connsiteY130" fmla="*/ 2596705 h 3217319"/>
              <a:gd name="connsiteX131" fmla="*/ 1142388 w 5344102"/>
              <a:gd name="connsiteY131" fmla="*/ 2580502 h 3217319"/>
              <a:gd name="connsiteX132" fmla="*/ 1093775 w 5344102"/>
              <a:gd name="connsiteY132" fmla="*/ 2565918 h 3217319"/>
              <a:gd name="connsiteX133" fmla="*/ 1045164 w 5344102"/>
              <a:gd name="connsiteY133" fmla="*/ 2552954 h 3217319"/>
              <a:gd name="connsiteX134" fmla="*/ 994931 w 5344102"/>
              <a:gd name="connsiteY134" fmla="*/ 2539990 h 3217319"/>
              <a:gd name="connsiteX135" fmla="*/ 947939 w 5344102"/>
              <a:gd name="connsiteY135" fmla="*/ 2525407 h 3217319"/>
              <a:gd name="connsiteX136" fmla="*/ 900946 w 5344102"/>
              <a:gd name="connsiteY136" fmla="*/ 2509203 h 3217319"/>
              <a:gd name="connsiteX137" fmla="*/ 857197 w 5344102"/>
              <a:gd name="connsiteY137" fmla="*/ 2489757 h 3217319"/>
              <a:gd name="connsiteX138" fmla="*/ 818305 w 5344102"/>
              <a:gd name="connsiteY138" fmla="*/ 2465451 h 3217319"/>
              <a:gd name="connsiteX139" fmla="*/ 782657 w 5344102"/>
              <a:gd name="connsiteY139" fmla="*/ 2436284 h 3217319"/>
              <a:gd name="connsiteX140" fmla="*/ 753491 w 5344102"/>
              <a:gd name="connsiteY140" fmla="*/ 2400637 h 3217319"/>
              <a:gd name="connsiteX141" fmla="*/ 729185 w 5344102"/>
              <a:gd name="connsiteY141" fmla="*/ 2361746 h 3217319"/>
              <a:gd name="connsiteX142" fmla="*/ 709739 w 5344102"/>
              <a:gd name="connsiteY142" fmla="*/ 2317994 h 3217319"/>
              <a:gd name="connsiteX143" fmla="*/ 693536 w 5344102"/>
              <a:gd name="connsiteY143" fmla="*/ 2271004 h 3217319"/>
              <a:gd name="connsiteX144" fmla="*/ 678952 w 5344102"/>
              <a:gd name="connsiteY144" fmla="*/ 2224012 h 3217319"/>
              <a:gd name="connsiteX145" fmla="*/ 665989 w 5344102"/>
              <a:gd name="connsiteY145" fmla="*/ 2173779 h 3217319"/>
              <a:gd name="connsiteX146" fmla="*/ 653024 w 5344102"/>
              <a:gd name="connsiteY146" fmla="*/ 2125168 h 3217319"/>
              <a:gd name="connsiteX147" fmla="*/ 638441 w 5344102"/>
              <a:gd name="connsiteY147" fmla="*/ 2076555 h 3217319"/>
              <a:gd name="connsiteX148" fmla="*/ 622237 w 5344102"/>
              <a:gd name="connsiteY148" fmla="*/ 2029562 h 3217319"/>
              <a:gd name="connsiteX149" fmla="*/ 602791 w 5344102"/>
              <a:gd name="connsiteY149" fmla="*/ 1985810 h 3217319"/>
              <a:gd name="connsiteX150" fmla="*/ 580106 w 5344102"/>
              <a:gd name="connsiteY150" fmla="*/ 1945301 h 3217319"/>
              <a:gd name="connsiteX151" fmla="*/ 550941 w 5344102"/>
              <a:gd name="connsiteY151" fmla="*/ 1909652 h 3217319"/>
              <a:gd name="connsiteX152" fmla="*/ 518531 w 5344102"/>
              <a:gd name="connsiteY152" fmla="*/ 1872383 h 3217319"/>
              <a:gd name="connsiteX153" fmla="*/ 481262 w 5344102"/>
              <a:gd name="connsiteY153" fmla="*/ 1839975 h 3217319"/>
              <a:gd name="connsiteX154" fmla="*/ 440750 w 5344102"/>
              <a:gd name="connsiteY154" fmla="*/ 1809188 h 3217319"/>
              <a:gd name="connsiteX155" fmla="*/ 400241 w 5344102"/>
              <a:gd name="connsiteY155" fmla="*/ 1778400 h 3217319"/>
              <a:gd name="connsiteX156" fmla="*/ 359731 w 5344102"/>
              <a:gd name="connsiteY156" fmla="*/ 1747613 h 3217319"/>
              <a:gd name="connsiteX157" fmla="*/ 320841 w 5344102"/>
              <a:gd name="connsiteY157" fmla="*/ 1716824 h 3217319"/>
              <a:gd name="connsiteX158" fmla="*/ 283572 w 5344102"/>
              <a:gd name="connsiteY158" fmla="*/ 1682797 h 3217319"/>
              <a:gd name="connsiteX159" fmla="*/ 251164 w 5344102"/>
              <a:gd name="connsiteY159" fmla="*/ 1648768 h 3217319"/>
              <a:gd name="connsiteX160" fmla="*/ 223618 w 5344102"/>
              <a:gd name="connsiteY160" fmla="*/ 1609878 h 3217319"/>
              <a:gd name="connsiteX161" fmla="*/ 202553 w 5344102"/>
              <a:gd name="connsiteY161" fmla="*/ 1569369 h 3217319"/>
              <a:gd name="connsiteX162" fmla="*/ 187969 w 5344102"/>
              <a:gd name="connsiteY162" fmla="*/ 1520757 h 3217319"/>
              <a:gd name="connsiteX163" fmla="*/ 181487 w 5344102"/>
              <a:gd name="connsiteY163" fmla="*/ 1470524 h 3217319"/>
              <a:gd name="connsiteX164" fmla="*/ 179866 w 5344102"/>
              <a:gd name="connsiteY164" fmla="*/ 1418669 h 3217319"/>
              <a:gd name="connsiteX165" fmla="*/ 184727 w 5344102"/>
              <a:gd name="connsiteY165" fmla="*/ 1363576 h 3217319"/>
              <a:gd name="connsiteX166" fmla="*/ 191209 w 5344102"/>
              <a:gd name="connsiteY166" fmla="*/ 1308483 h 3217319"/>
              <a:gd name="connsiteX167" fmla="*/ 199310 w 5344102"/>
              <a:gd name="connsiteY167" fmla="*/ 1253388 h 3217319"/>
              <a:gd name="connsiteX168" fmla="*/ 205793 w 5344102"/>
              <a:gd name="connsiteY168" fmla="*/ 1198295 h 3217319"/>
              <a:gd name="connsiteX169" fmla="*/ 209034 w 5344102"/>
              <a:gd name="connsiteY169" fmla="*/ 1143202 h 3217319"/>
              <a:gd name="connsiteX170" fmla="*/ 209034 w 5344102"/>
              <a:gd name="connsiteY170" fmla="*/ 1089727 h 3217319"/>
              <a:gd name="connsiteX171" fmla="*/ 202553 w 5344102"/>
              <a:gd name="connsiteY171" fmla="*/ 1039497 h 3217319"/>
              <a:gd name="connsiteX172" fmla="*/ 189589 w 5344102"/>
              <a:gd name="connsiteY172" fmla="*/ 989263 h 3217319"/>
              <a:gd name="connsiteX173" fmla="*/ 170144 w 5344102"/>
              <a:gd name="connsiteY173" fmla="*/ 942270 h 3217319"/>
              <a:gd name="connsiteX174" fmla="*/ 145838 w 5344102"/>
              <a:gd name="connsiteY174" fmla="*/ 893659 h 3217319"/>
              <a:gd name="connsiteX175" fmla="*/ 118290 w 5344102"/>
              <a:gd name="connsiteY175" fmla="*/ 845048 h 3217319"/>
              <a:gd name="connsiteX176" fmla="*/ 89124 w 5344102"/>
              <a:gd name="connsiteY176" fmla="*/ 796435 h 3217319"/>
              <a:gd name="connsiteX177" fmla="*/ 61577 w 5344102"/>
              <a:gd name="connsiteY177" fmla="*/ 749442 h 3217319"/>
              <a:gd name="connsiteX178" fmla="*/ 37269 w 5344102"/>
              <a:gd name="connsiteY178" fmla="*/ 699211 h 3217319"/>
              <a:gd name="connsiteX179" fmla="*/ 17826 w 5344102"/>
              <a:gd name="connsiteY179" fmla="*/ 650598 h 3217319"/>
              <a:gd name="connsiteX180" fmla="*/ 4863 w 5344102"/>
              <a:gd name="connsiteY180" fmla="*/ 600365 h 3217319"/>
              <a:gd name="connsiteX181" fmla="*/ 0 w 5344102"/>
              <a:gd name="connsiteY181" fmla="*/ 548512 h 3217319"/>
              <a:gd name="connsiteX182" fmla="*/ 4863 w 5344102"/>
              <a:gd name="connsiteY182" fmla="*/ 496660 h 3217319"/>
              <a:gd name="connsiteX183" fmla="*/ 17826 w 5344102"/>
              <a:gd name="connsiteY183" fmla="*/ 446428 h 3217319"/>
              <a:gd name="connsiteX184" fmla="*/ 37269 w 5344102"/>
              <a:gd name="connsiteY184" fmla="*/ 397815 h 3217319"/>
              <a:gd name="connsiteX185" fmla="*/ 61577 w 5344102"/>
              <a:gd name="connsiteY185" fmla="*/ 347583 h 3217319"/>
              <a:gd name="connsiteX186" fmla="*/ 89124 w 5344102"/>
              <a:gd name="connsiteY186" fmla="*/ 300590 h 3217319"/>
              <a:gd name="connsiteX187" fmla="*/ 118290 w 5344102"/>
              <a:gd name="connsiteY187" fmla="*/ 251980 h 3217319"/>
              <a:gd name="connsiteX188" fmla="*/ 145838 w 5344102"/>
              <a:gd name="connsiteY188" fmla="*/ 203366 h 3217319"/>
              <a:gd name="connsiteX189" fmla="*/ 170144 w 5344102"/>
              <a:gd name="connsiteY189" fmla="*/ 154755 h 3217319"/>
              <a:gd name="connsiteX190" fmla="*/ 189589 w 5344102"/>
              <a:gd name="connsiteY190" fmla="*/ 107762 h 3217319"/>
              <a:gd name="connsiteX191" fmla="*/ 202553 w 5344102"/>
              <a:gd name="connsiteY191" fmla="*/ 57529 h 3217319"/>
              <a:gd name="connsiteX192" fmla="*/ 209034 w 5344102"/>
              <a:gd name="connsiteY192" fmla="*/ 7298 h 321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</a:cxnLst>
            <a:rect l="l" t="t" r="r" b="b"/>
            <a:pathLst>
              <a:path w="5344102" h="3217319">
                <a:moveTo>
                  <a:pt x="209034" y="0"/>
                </a:moveTo>
                <a:lnTo>
                  <a:pt x="5135071" y="0"/>
                </a:lnTo>
                <a:lnTo>
                  <a:pt x="5135071" y="7298"/>
                </a:lnTo>
                <a:lnTo>
                  <a:pt x="5141552" y="57529"/>
                </a:lnTo>
                <a:lnTo>
                  <a:pt x="5154514" y="107762"/>
                </a:lnTo>
                <a:lnTo>
                  <a:pt x="5173960" y="154755"/>
                </a:lnTo>
                <a:lnTo>
                  <a:pt x="5199887" y="203366"/>
                </a:lnTo>
                <a:lnTo>
                  <a:pt x="5225812" y="251980"/>
                </a:lnTo>
                <a:lnTo>
                  <a:pt x="5254980" y="300590"/>
                </a:lnTo>
                <a:lnTo>
                  <a:pt x="5282526" y="347583"/>
                </a:lnTo>
                <a:lnTo>
                  <a:pt x="5306833" y="397815"/>
                </a:lnTo>
                <a:lnTo>
                  <a:pt x="5326276" y="446428"/>
                </a:lnTo>
                <a:lnTo>
                  <a:pt x="5339241" y="496660"/>
                </a:lnTo>
                <a:lnTo>
                  <a:pt x="5344102" y="548512"/>
                </a:lnTo>
                <a:lnTo>
                  <a:pt x="5339241" y="600365"/>
                </a:lnTo>
                <a:lnTo>
                  <a:pt x="5326276" y="650598"/>
                </a:lnTo>
                <a:lnTo>
                  <a:pt x="5306833" y="699211"/>
                </a:lnTo>
                <a:lnTo>
                  <a:pt x="5282526" y="749442"/>
                </a:lnTo>
                <a:lnTo>
                  <a:pt x="5254980" y="796435"/>
                </a:lnTo>
                <a:lnTo>
                  <a:pt x="5225812" y="845048"/>
                </a:lnTo>
                <a:lnTo>
                  <a:pt x="5199887" y="893659"/>
                </a:lnTo>
                <a:lnTo>
                  <a:pt x="5173960" y="942270"/>
                </a:lnTo>
                <a:lnTo>
                  <a:pt x="5154514" y="989263"/>
                </a:lnTo>
                <a:lnTo>
                  <a:pt x="5141552" y="1039497"/>
                </a:lnTo>
                <a:lnTo>
                  <a:pt x="5135071" y="1089727"/>
                </a:lnTo>
                <a:lnTo>
                  <a:pt x="5135071" y="1143202"/>
                </a:lnTo>
                <a:lnTo>
                  <a:pt x="5138311" y="1198295"/>
                </a:lnTo>
                <a:lnTo>
                  <a:pt x="5144792" y="1253388"/>
                </a:lnTo>
                <a:lnTo>
                  <a:pt x="5152894" y="1308483"/>
                </a:lnTo>
                <a:lnTo>
                  <a:pt x="5159375" y="1363576"/>
                </a:lnTo>
                <a:lnTo>
                  <a:pt x="5164237" y="1418669"/>
                </a:lnTo>
                <a:lnTo>
                  <a:pt x="5162616" y="1470524"/>
                </a:lnTo>
                <a:lnTo>
                  <a:pt x="5156135" y="1520757"/>
                </a:lnTo>
                <a:lnTo>
                  <a:pt x="5141552" y="1569369"/>
                </a:lnTo>
                <a:lnTo>
                  <a:pt x="5120486" y="1609878"/>
                </a:lnTo>
                <a:lnTo>
                  <a:pt x="5092939" y="1648768"/>
                </a:lnTo>
                <a:lnTo>
                  <a:pt x="5060529" y="1682797"/>
                </a:lnTo>
                <a:lnTo>
                  <a:pt x="5023262" y="1716824"/>
                </a:lnTo>
                <a:lnTo>
                  <a:pt x="4984371" y="1747613"/>
                </a:lnTo>
                <a:lnTo>
                  <a:pt x="4943861" y="1778400"/>
                </a:lnTo>
                <a:lnTo>
                  <a:pt x="4901732" y="1809188"/>
                </a:lnTo>
                <a:lnTo>
                  <a:pt x="4862842" y="1839975"/>
                </a:lnTo>
                <a:lnTo>
                  <a:pt x="4825572" y="1872383"/>
                </a:lnTo>
                <a:lnTo>
                  <a:pt x="4793164" y="1909652"/>
                </a:lnTo>
                <a:lnTo>
                  <a:pt x="4763996" y="1945301"/>
                </a:lnTo>
                <a:lnTo>
                  <a:pt x="4741309" y="1985810"/>
                </a:lnTo>
                <a:lnTo>
                  <a:pt x="4721865" y="2029562"/>
                </a:lnTo>
                <a:lnTo>
                  <a:pt x="4705661" y="2076555"/>
                </a:lnTo>
                <a:lnTo>
                  <a:pt x="4691078" y="2125168"/>
                </a:lnTo>
                <a:lnTo>
                  <a:pt x="4678114" y="2173779"/>
                </a:lnTo>
                <a:lnTo>
                  <a:pt x="4665151" y="2224012"/>
                </a:lnTo>
                <a:lnTo>
                  <a:pt x="4650566" y="2271004"/>
                </a:lnTo>
                <a:lnTo>
                  <a:pt x="4634363" y="2317994"/>
                </a:lnTo>
                <a:lnTo>
                  <a:pt x="4614920" y="2361746"/>
                </a:lnTo>
                <a:lnTo>
                  <a:pt x="4590613" y="2400637"/>
                </a:lnTo>
                <a:lnTo>
                  <a:pt x="4561447" y="2436284"/>
                </a:lnTo>
                <a:lnTo>
                  <a:pt x="4525797" y="2465451"/>
                </a:lnTo>
                <a:lnTo>
                  <a:pt x="4486906" y="2489757"/>
                </a:lnTo>
                <a:lnTo>
                  <a:pt x="4443155" y="2509203"/>
                </a:lnTo>
                <a:lnTo>
                  <a:pt x="4396163" y="2525407"/>
                </a:lnTo>
                <a:lnTo>
                  <a:pt x="4349173" y="2539990"/>
                </a:lnTo>
                <a:lnTo>
                  <a:pt x="4298939" y="2552954"/>
                </a:lnTo>
                <a:lnTo>
                  <a:pt x="4250326" y="2565918"/>
                </a:lnTo>
                <a:lnTo>
                  <a:pt x="4201715" y="2580502"/>
                </a:lnTo>
                <a:lnTo>
                  <a:pt x="4154724" y="2596705"/>
                </a:lnTo>
                <a:lnTo>
                  <a:pt x="4110972" y="2616151"/>
                </a:lnTo>
                <a:lnTo>
                  <a:pt x="4070464" y="2638835"/>
                </a:lnTo>
                <a:lnTo>
                  <a:pt x="4034814" y="2668002"/>
                </a:lnTo>
                <a:lnTo>
                  <a:pt x="3997545" y="2700411"/>
                </a:lnTo>
                <a:lnTo>
                  <a:pt x="3965136" y="2737680"/>
                </a:lnTo>
                <a:lnTo>
                  <a:pt x="3934348" y="2776570"/>
                </a:lnTo>
                <a:lnTo>
                  <a:pt x="3903560" y="2817079"/>
                </a:lnTo>
                <a:lnTo>
                  <a:pt x="3872773" y="2857590"/>
                </a:lnTo>
                <a:lnTo>
                  <a:pt x="3841985" y="2896480"/>
                </a:lnTo>
                <a:lnTo>
                  <a:pt x="3807956" y="2933749"/>
                </a:lnTo>
                <a:lnTo>
                  <a:pt x="3773927" y="2966156"/>
                </a:lnTo>
                <a:lnTo>
                  <a:pt x="3735039" y="2993703"/>
                </a:lnTo>
                <a:lnTo>
                  <a:pt x="3694528" y="3014769"/>
                </a:lnTo>
                <a:lnTo>
                  <a:pt x="3645915" y="3029353"/>
                </a:lnTo>
                <a:lnTo>
                  <a:pt x="3595682" y="3035835"/>
                </a:lnTo>
                <a:lnTo>
                  <a:pt x="3543830" y="3037455"/>
                </a:lnTo>
                <a:lnTo>
                  <a:pt x="3488736" y="3032593"/>
                </a:lnTo>
                <a:lnTo>
                  <a:pt x="3433642" y="3026113"/>
                </a:lnTo>
                <a:lnTo>
                  <a:pt x="3378548" y="3018009"/>
                </a:lnTo>
                <a:lnTo>
                  <a:pt x="3323455" y="3011529"/>
                </a:lnTo>
                <a:lnTo>
                  <a:pt x="3268360" y="3008288"/>
                </a:lnTo>
                <a:lnTo>
                  <a:pt x="3214887" y="3008288"/>
                </a:lnTo>
                <a:lnTo>
                  <a:pt x="3164655" y="3014769"/>
                </a:lnTo>
                <a:lnTo>
                  <a:pt x="3112802" y="3027733"/>
                </a:lnTo>
                <a:lnTo>
                  <a:pt x="3065810" y="3047177"/>
                </a:lnTo>
                <a:lnTo>
                  <a:pt x="3017198" y="3073104"/>
                </a:lnTo>
                <a:lnTo>
                  <a:pt x="2968587" y="3099031"/>
                </a:lnTo>
                <a:lnTo>
                  <a:pt x="2919974" y="3128197"/>
                </a:lnTo>
                <a:lnTo>
                  <a:pt x="2872980" y="3155745"/>
                </a:lnTo>
                <a:lnTo>
                  <a:pt x="2822750" y="3180050"/>
                </a:lnTo>
                <a:lnTo>
                  <a:pt x="2774137" y="3199496"/>
                </a:lnTo>
                <a:lnTo>
                  <a:pt x="2723903" y="3212459"/>
                </a:lnTo>
                <a:lnTo>
                  <a:pt x="2672052" y="3217319"/>
                </a:lnTo>
                <a:lnTo>
                  <a:pt x="2620199" y="3212459"/>
                </a:lnTo>
                <a:lnTo>
                  <a:pt x="2569966" y="3199496"/>
                </a:lnTo>
                <a:lnTo>
                  <a:pt x="2521355" y="3180050"/>
                </a:lnTo>
                <a:lnTo>
                  <a:pt x="2471122" y="3155745"/>
                </a:lnTo>
                <a:lnTo>
                  <a:pt x="2424129" y="3128197"/>
                </a:lnTo>
                <a:lnTo>
                  <a:pt x="2375517" y="3099031"/>
                </a:lnTo>
                <a:lnTo>
                  <a:pt x="2326904" y="3073104"/>
                </a:lnTo>
                <a:lnTo>
                  <a:pt x="2278293" y="3047177"/>
                </a:lnTo>
                <a:lnTo>
                  <a:pt x="2229682" y="3027733"/>
                </a:lnTo>
                <a:lnTo>
                  <a:pt x="2179449" y="3014769"/>
                </a:lnTo>
                <a:lnTo>
                  <a:pt x="2129216" y="3008288"/>
                </a:lnTo>
                <a:lnTo>
                  <a:pt x="2075741" y="3008288"/>
                </a:lnTo>
                <a:lnTo>
                  <a:pt x="2020648" y="3011529"/>
                </a:lnTo>
                <a:lnTo>
                  <a:pt x="1965555" y="3018009"/>
                </a:lnTo>
                <a:lnTo>
                  <a:pt x="1910460" y="3026113"/>
                </a:lnTo>
                <a:lnTo>
                  <a:pt x="1855365" y="3032593"/>
                </a:lnTo>
                <a:lnTo>
                  <a:pt x="1800272" y="3037455"/>
                </a:lnTo>
                <a:lnTo>
                  <a:pt x="1748420" y="3035835"/>
                </a:lnTo>
                <a:lnTo>
                  <a:pt x="1698188" y="3029353"/>
                </a:lnTo>
                <a:lnTo>
                  <a:pt x="1649575" y="3014769"/>
                </a:lnTo>
                <a:lnTo>
                  <a:pt x="1609065" y="2993703"/>
                </a:lnTo>
                <a:lnTo>
                  <a:pt x="1570174" y="2966156"/>
                </a:lnTo>
                <a:lnTo>
                  <a:pt x="1536147" y="2933749"/>
                </a:lnTo>
                <a:lnTo>
                  <a:pt x="1502117" y="2896480"/>
                </a:lnTo>
                <a:lnTo>
                  <a:pt x="1471330" y="2857590"/>
                </a:lnTo>
                <a:lnTo>
                  <a:pt x="1440542" y="2817079"/>
                </a:lnTo>
                <a:lnTo>
                  <a:pt x="1409755" y="2776570"/>
                </a:lnTo>
                <a:lnTo>
                  <a:pt x="1378968" y="2737680"/>
                </a:lnTo>
                <a:lnTo>
                  <a:pt x="1346559" y="2700411"/>
                </a:lnTo>
                <a:lnTo>
                  <a:pt x="1309289" y="2668002"/>
                </a:lnTo>
                <a:lnTo>
                  <a:pt x="1273640" y="2638835"/>
                </a:lnTo>
                <a:lnTo>
                  <a:pt x="1233130" y="2616151"/>
                </a:lnTo>
                <a:lnTo>
                  <a:pt x="1189379" y="2596705"/>
                </a:lnTo>
                <a:lnTo>
                  <a:pt x="1142388" y="2580502"/>
                </a:lnTo>
                <a:lnTo>
                  <a:pt x="1093775" y="2565918"/>
                </a:lnTo>
                <a:lnTo>
                  <a:pt x="1045164" y="2552954"/>
                </a:lnTo>
                <a:lnTo>
                  <a:pt x="994931" y="2539990"/>
                </a:lnTo>
                <a:lnTo>
                  <a:pt x="947939" y="2525407"/>
                </a:lnTo>
                <a:lnTo>
                  <a:pt x="900946" y="2509203"/>
                </a:lnTo>
                <a:lnTo>
                  <a:pt x="857197" y="2489757"/>
                </a:lnTo>
                <a:lnTo>
                  <a:pt x="818305" y="2465451"/>
                </a:lnTo>
                <a:lnTo>
                  <a:pt x="782657" y="2436284"/>
                </a:lnTo>
                <a:lnTo>
                  <a:pt x="753491" y="2400637"/>
                </a:lnTo>
                <a:lnTo>
                  <a:pt x="729185" y="2361746"/>
                </a:lnTo>
                <a:lnTo>
                  <a:pt x="709739" y="2317994"/>
                </a:lnTo>
                <a:lnTo>
                  <a:pt x="693536" y="2271004"/>
                </a:lnTo>
                <a:lnTo>
                  <a:pt x="678952" y="2224012"/>
                </a:lnTo>
                <a:lnTo>
                  <a:pt x="665989" y="2173779"/>
                </a:lnTo>
                <a:lnTo>
                  <a:pt x="653024" y="2125168"/>
                </a:lnTo>
                <a:lnTo>
                  <a:pt x="638441" y="2076555"/>
                </a:lnTo>
                <a:lnTo>
                  <a:pt x="622237" y="2029562"/>
                </a:lnTo>
                <a:lnTo>
                  <a:pt x="602791" y="1985810"/>
                </a:lnTo>
                <a:lnTo>
                  <a:pt x="580106" y="1945301"/>
                </a:lnTo>
                <a:lnTo>
                  <a:pt x="550941" y="1909652"/>
                </a:lnTo>
                <a:lnTo>
                  <a:pt x="518531" y="1872383"/>
                </a:lnTo>
                <a:lnTo>
                  <a:pt x="481262" y="1839975"/>
                </a:lnTo>
                <a:lnTo>
                  <a:pt x="440750" y="1809188"/>
                </a:lnTo>
                <a:lnTo>
                  <a:pt x="400241" y="1778400"/>
                </a:lnTo>
                <a:lnTo>
                  <a:pt x="359731" y="1747613"/>
                </a:lnTo>
                <a:lnTo>
                  <a:pt x="320841" y="1716824"/>
                </a:lnTo>
                <a:lnTo>
                  <a:pt x="283572" y="1682797"/>
                </a:lnTo>
                <a:lnTo>
                  <a:pt x="251164" y="1648768"/>
                </a:lnTo>
                <a:lnTo>
                  <a:pt x="223618" y="1609878"/>
                </a:lnTo>
                <a:lnTo>
                  <a:pt x="202553" y="1569369"/>
                </a:lnTo>
                <a:lnTo>
                  <a:pt x="187969" y="1520757"/>
                </a:lnTo>
                <a:lnTo>
                  <a:pt x="181487" y="1470524"/>
                </a:lnTo>
                <a:lnTo>
                  <a:pt x="179866" y="1418669"/>
                </a:lnTo>
                <a:lnTo>
                  <a:pt x="184727" y="1363576"/>
                </a:lnTo>
                <a:lnTo>
                  <a:pt x="191209" y="1308483"/>
                </a:lnTo>
                <a:lnTo>
                  <a:pt x="199310" y="1253388"/>
                </a:lnTo>
                <a:lnTo>
                  <a:pt x="205793" y="1198295"/>
                </a:lnTo>
                <a:lnTo>
                  <a:pt x="209034" y="1143202"/>
                </a:lnTo>
                <a:lnTo>
                  <a:pt x="209034" y="1089727"/>
                </a:lnTo>
                <a:lnTo>
                  <a:pt x="202553" y="1039497"/>
                </a:lnTo>
                <a:lnTo>
                  <a:pt x="189589" y="989263"/>
                </a:lnTo>
                <a:lnTo>
                  <a:pt x="170144" y="942270"/>
                </a:lnTo>
                <a:lnTo>
                  <a:pt x="145838" y="893659"/>
                </a:lnTo>
                <a:lnTo>
                  <a:pt x="118290" y="845048"/>
                </a:lnTo>
                <a:lnTo>
                  <a:pt x="89124" y="796435"/>
                </a:lnTo>
                <a:lnTo>
                  <a:pt x="61577" y="749442"/>
                </a:lnTo>
                <a:lnTo>
                  <a:pt x="37269" y="699211"/>
                </a:lnTo>
                <a:lnTo>
                  <a:pt x="17826" y="650598"/>
                </a:lnTo>
                <a:lnTo>
                  <a:pt x="4863" y="600365"/>
                </a:lnTo>
                <a:lnTo>
                  <a:pt x="0" y="548512"/>
                </a:lnTo>
                <a:lnTo>
                  <a:pt x="4863" y="496660"/>
                </a:lnTo>
                <a:lnTo>
                  <a:pt x="17826" y="446428"/>
                </a:lnTo>
                <a:lnTo>
                  <a:pt x="37269" y="397815"/>
                </a:lnTo>
                <a:lnTo>
                  <a:pt x="61577" y="347583"/>
                </a:lnTo>
                <a:lnTo>
                  <a:pt x="89124" y="300590"/>
                </a:lnTo>
                <a:lnTo>
                  <a:pt x="118290" y="251980"/>
                </a:lnTo>
                <a:lnTo>
                  <a:pt x="145838" y="203366"/>
                </a:lnTo>
                <a:lnTo>
                  <a:pt x="170144" y="154755"/>
                </a:lnTo>
                <a:lnTo>
                  <a:pt x="189589" y="107762"/>
                </a:lnTo>
                <a:lnTo>
                  <a:pt x="202553" y="57529"/>
                </a:lnTo>
                <a:lnTo>
                  <a:pt x="209034" y="7298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8AA67516-D5EE-411A-A4E4-A25599272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4681" y="0"/>
            <a:ext cx="5019316" cy="3055154"/>
          </a:xfrm>
          <a:custGeom>
            <a:avLst/>
            <a:gdLst>
              <a:gd name="connsiteX0" fmla="*/ 196330 w 5019316"/>
              <a:gd name="connsiteY0" fmla="*/ 0 h 3055154"/>
              <a:gd name="connsiteX1" fmla="*/ 4822988 w 5019316"/>
              <a:gd name="connsiteY1" fmla="*/ 0 h 3055154"/>
              <a:gd name="connsiteX2" fmla="*/ 4822988 w 5019316"/>
              <a:gd name="connsiteY2" fmla="*/ 40184 h 3055154"/>
              <a:gd name="connsiteX3" fmla="*/ 4829076 w 5019316"/>
              <a:gd name="connsiteY3" fmla="*/ 87363 h 3055154"/>
              <a:gd name="connsiteX4" fmla="*/ 4841250 w 5019316"/>
              <a:gd name="connsiteY4" fmla="*/ 134544 h 3055154"/>
              <a:gd name="connsiteX5" fmla="*/ 4859514 w 5019316"/>
              <a:gd name="connsiteY5" fmla="*/ 178682 h 3055154"/>
              <a:gd name="connsiteX6" fmla="*/ 4883865 w 5019316"/>
              <a:gd name="connsiteY6" fmla="*/ 224339 h 3055154"/>
              <a:gd name="connsiteX7" fmla="*/ 4908215 w 5019316"/>
              <a:gd name="connsiteY7" fmla="*/ 269998 h 3055154"/>
              <a:gd name="connsiteX8" fmla="*/ 4935610 w 5019316"/>
              <a:gd name="connsiteY8" fmla="*/ 315655 h 3055154"/>
              <a:gd name="connsiteX9" fmla="*/ 4961482 w 5019316"/>
              <a:gd name="connsiteY9" fmla="*/ 359793 h 3055154"/>
              <a:gd name="connsiteX10" fmla="*/ 4984312 w 5019316"/>
              <a:gd name="connsiteY10" fmla="*/ 406972 h 3055154"/>
              <a:gd name="connsiteX11" fmla="*/ 5002574 w 5019316"/>
              <a:gd name="connsiteY11" fmla="*/ 452631 h 3055154"/>
              <a:gd name="connsiteX12" fmla="*/ 5014750 w 5019316"/>
              <a:gd name="connsiteY12" fmla="*/ 499811 h 3055154"/>
              <a:gd name="connsiteX13" fmla="*/ 5019316 w 5019316"/>
              <a:gd name="connsiteY13" fmla="*/ 548512 h 3055154"/>
              <a:gd name="connsiteX14" fmla="*/ 5014750 w 5019316"/>
              <a:gd name="connsiteY14" fmla="*/ 597215 h 3055154"/>
              <a:gd name="connsiteX15" fmla="*/ 5002574 w 5019316"/>
              <a:gd name="connsiteY15" fmla="*/ 644395 h 3055154"/>
              <a:gd name="connsiteX16" fmla="*/ 4984312 w 5019316"/>
              <a:gd name="connsiteY16" fmla="*/ 690054 h 3055154"/>
              <a:gd name="connsiteX17" fmla="*/ 4961482 w 5019316"/>
              <a:gd name="connsiteY17" fmla="*/ 737233 h 3055154"/>
              <a:gd name="connsiteX18" fmla="*/ 4935610 w 5019316"/>
              <a:gd name="connsiteY18" fmla="*/ 781371 h 3055154"/>
              <a:gd name="connsiteX19" fmla="*/ 4908215 w 5019316"/>
              <a:gd name="connsiteY19" fmla="*/ 827030 h 3055154"/>
              <a:gd name="connsiteX20" fmla="*/ 4883865 w 5019316"/>
              <a:gd name="connsiteY20" fmla="*/ 872687 h 3055154"/>
              <a:gd name="connsiteX21" fmla="*/ 4859514 w 5019316"/>
              <a:gd name="connsiteY21" fmla="*/ 918345 h 3055154"/>
              <a:gd name="connsiteX22" fmla="*/ 4841250 w 5019316"/>
              <a:gd name="connsiteY22" fmla="*/ 962482 h 3055154"/>
              <a:gd name="connsiteX23" fmla="*/ 4829076 w 5019316"/>
              <a:gd name="connsiteY23" fmla="*/ 1009663 h 3055154"/>
              <a:gd name="connsiteX24" fmla="*/ 4822988 w 5019316"/>
              <a:gd name="connsiteY24" fmla="*/ 1056842 h 3055154"/>
              <a:gd name="connsiteX25" fmla="*/ 4822988 w 5019316"/>
              <a:gd name="connsiteY25" fmla="*/ 1107067 h 3055154"/>
              <a:gd name="connsiteX26" fmla="*/ 4826031 w 5019316"/>
              <a:gd name="connsiteY26" fmla="*/ 1158813 h 3055154"/>
              <a:gd name="connsiteX27" fmla="*/ 4832119 w 5019316"/>
              <a:gd name="connsiteY27" fmla="*/ 1210558 h 3055154"/>
              <a:gd name="connsiteX28" fmla="*/ 4839728 w 5019316"/>
              <a:gd name="connsiteY28" fmla="*/ 1262305 h 3055154"/>
              <a:gd name="connsiteX29" fmla="*/ 4845816 w 5019316"/>
              <a:gd name="connsiteY29" fmla="*/ 1314051 h 3055154"/>
              <a:gd name="connsiteX30" fmla="*/ 4850383 w 5019316"/>
              <a:gd name="connsiteY30" fmla="*/ 1365796 h 3055154"/>
              <a:gd name="connsiteX31" fmla="*/ 4848859 w 5019316"/>
              <a:gd name="connsiteY31" fmla="*/ 1414500 h 3055154"/>
              <a:gd name="connsiteX32" fmla="*/ 4842773 w 5019316"/>
              <a:gd name="connsiteY32" fmla="*/ 1461681 h 3055154"/>
              <a:gd name="connsiteX33" fmla="*/ 4829076 w 5019316"/>
              <a:gd name="connsiteY33" fmla="*/ 1507338 h 3055154"/>
              <a:gd name="connsiteX34" fmla="*/ 4809290 w 5019316"/>
              <a:gd name="connsiteY34" fmla="*/ 1545386 h 3055154"/>
              <a:gd name="connsiteX35" fmla="*/ 4783417 w 5019316"/>
              <a:gd name="connsiteY35" fmla="*/ 1581914 h 3055154"/>
              <a:gd name="connsiteX36" fmla="*/ 4752978 w 5019316"/>
              <a:gd name="connsiteY36" fmla="*/ 1613874 h 3055154"/>
              <a:gd name="connsiteX37" fmla="*/ 4717975 w 5019316"/>
              <a:gd name="connsiteY37" fmla="*/ 1645834 h 3055154"/>
              <a:gd name="connsiteX38" fmla="*/ 4681447 w 5019316"/>
              <a:gd name="connsiteY38" fmla="*/ 1674752 h 3055154"/>
              <a:gd name="connsiteX39" fmla="*/ 4643400 w 5019316"/>
              <a:gd name="connsiteY39" fmla="*/ 1703669 h 3055154"/>
              <a:gd name="connsiteX40" fmla="*/ 4603831 w 5019316"/>
              <a:gd name="connsiteY40" fmla="*/ 1732585 h 3055154"/>
              <a:gd name="connsiteX41" fmla="*/ 4567303 w 5019316"/>
              <a:gd name="connsiteY41" fmla="*/ 1761502 h 3055154"/>
              <a:gd name="connsiteX42" fmla="*/ 4532299 w 5019316"/>
              <a:gd name="connsiteY42" fmla="*/ 1791940 h 3055154"/>
              <a:gd name="connsiteX43" fmla="*/ 4501861 w 5019316"/>
              <a:gd name="connsiteY43" fmla="*/ 1826945 h 3055154"/>
              <a:gd name="connsiteX44" fmla="*/ 4474466 w 5019316"/>
              <a:gd name="connsiteY44" fmla="*/ 1860428 h 3055154"/>
              <a:gd name="connsiteX45" fmla="*/ 4453158 w 5019316"/>
              <a:gd name="connsiteY45" fmla="*/ 1898476 h 3055154"/>
              <a:gd name="connsiteX46" fmla="*/ 4434896 w 5019316"/>
              <a:gd name="connsiteY46" fmla="*/ 1939569 h 3055154"/>
              <a:gd name="connsiteX47" fmla="*/ 4419677 w 5019316"/>
              <a:gd name="connsiteY47" fmla="*/ 1983706 h 3055154"/>
              <a:gd name="connsiteX48" fmla="*/ 4405979 w 5019316"/>
              <a:gd name="connsiteY48" fmla="*/ 2029365 h 3055154"/>
              <a:gd name="connsiteX49" fmla="*/ 4393803 w 5019316"/>
              <a:gd name="connsiteY49" fmla="*/ 2075023 h 3055154"/>
              <a:gd name="connsiteX50" fmla="*/ 4381628 w 5019316"/>
              <a:gd name="connsiteY50" fmla="*/ 2122203 h 3055154"/>
              <a:gd name="connsiteX51" fmla="*/ 4367930 w 5019316"/>
              <a:gd name="connsiteY51" fmla="*/ 2166339 h 3055154"/>
              <a:gd name="connsiteX52" fmla="*/ 4352711 w 5019316"/>
              <a:gd name="connsiteY52" fmla="*/ 2210475 h 3055154"/>
              <a:gd name="connsiteX53" fmla="*/ 4334449 w 5019316"/>
              <a:gd name="connsiteY53" fmla="*/ 2251568 h 3055154"/>
              <a:gd name="connsiteX54" fmla="*/ 4311619 w 5019316"/>
              <a:gd name="connsiteY54" fmla="*/ 2288096 h 3055154"/>
              <a:gd name="connsiteX55" fmla="*/ 4284226 w 5019316"/>
              <a:gd name="connsiteY55" fmla="*/ 2321577 h 3055154"/>
              <a:gd name="connsiteX56" fmla="*/ 4250743 w 5019316"/>
              <a:gd name="connsiteY56" fmla="*/ 2348972 h 3055154"/>
              <a:gd name="connsiteX57" fmla="*/ 4214216 w 5019316"/>
              <a:gd name="connsiteY57" fmla="*/ 2371801 h 3055154"/>
              <a:gd name="connsiteX58" fmla="*/ 4173123 w 5019316"/>
              <a:gd name="connsiteY58" fmla="*/ 2390065 h 3055154"/>
              <a:gd name="connsiteX59" fmla="*/ 4128988 w 5019316"/>
              <a:gd name="connsiteY59" fmla="*/ 2405284 h 3055154"/>
              <a:gd name="connsiteX60" fmla="*/ 4084853 w 5019316"/>
              <a:gd name="connsiteY60" fmla="*/ 2418982 h 3055154"/>
              <a:gd name="connsiteX61" fmla="*/ 4037672 w 5019316"/>
              <a:gd name="connsiteY61" fmla="*/ 2431158 h 3055154"/>
              <a:gd name="connsiteX62" fmla="*/ 3992014 w 5019316"/>
              <a:gd name="connsiteY62" fmla="*/ 2443334 h 3055154"/>
              <a:gd name="connsiteX63" fmla="*/ 3946357 w 5019316"/>
              <a:gd name="connsiteY63" fmla="*/ 2457031 h 3055154"/>
              <a:gd name="connsiteX64" fmla="*/ 3902222 w 5019316"/>
              <a:gd name="connsiteY64" fmla="*/ 2472250 h 3055154"/>
              <a:gd name="connsiteX65" fmla="*/ 3861129 w 5019316"/>
              <a:gd name="connsiteY65" fmla="*/ 2490514 h 3055154"/>
              <a:gd name="connsiteX66" fmla="*/ 3823082 w 5019316"/>
              <a:gd name="connsiteY66" fmla="*/ 2511820 h 3055154"/>
              <a:gd name="connsiteX67" fmla="*/ 3789599 w 5019316"/>
              <a:gd name="connsiteY67" fmla="*/ 2539215 h 3055154"/>
              <a:gd name="connsiteX68" fmla="*/ 3754595 w 5019316"/>
              <a:gd name="connsiteY68" fmla="*/ 2569655 h 3055154"/>
              <a:gd name="connsiteX69" fmla="*/ 3724155 w 5019316"/>
              <a:gd name="connsiteY69" fmla="*/ 2604660 h 3055154"/>
              <a:gd name="connsiteX70" fmla="*/ 3695239 w 5019316"/>
              <a:gd name="connsiteY70" fmla="*/ 2641186 h 3055154"/>
              <a:gd name="connsiteX71" fmla="*/ 3666323 w 5019316"/>
              <a:gd name="connsiteY71" fmla="*/ 2679234 h 3055154"/>
              <a:gd name="connsiteX72" fmla="*/ 3637406 w 5019316"/>
              <a:gd name="connsiteY72" fmla="*/ 2717283 h 3055154"/>
              <a:gd name="connsiteX73" fmla="*/ 3608490 w 5019316"/>
              <a:gd name="connsiteY73" fmla="*/ 2753810 h 3055154"/>
              <a:gd name="connsiteX74" fmla="*/ 3576529 w 5019316"/>
              <a:gd name="connsiteY74" fmla="*/ 2788814 h 3055154"/>
              <a:gd name="connsiteX75" fmla="*/ 3544567 w 5019316"/>
              <a:gd name="connsiteY75" fmla="*/ 2819253 h 3055154"/>
              <a:gd name="connsiteX76" fmla="*/ 3508043 w 5019316"/>
              <a:gd name="connsiteY76" fmla="*/ 2845126 h 3055154"/>
              <a:gd name="connsiteX77" fmla="*/ 3469994 w 5019316"/>
              <a:gd name="connsiteY77" fmla="*/ 2864912 h 3055154"/>
              <a:gd name="connsiteX78" fmla="*/ 3424336 w 5019316"/>
              <a:gd name="connsiteY78" fmla="*/ 2878609 h 3055154"/>
              <a:gd name="connsiteX79" fmla="*/ 3377155 w 5019316"/>
              <a:gd name="connsiteY79" fmla="*/ 2884697 h 3055154"/>
              <a:gd name="connsiteX80" fmla="*/ 3328455 w 5019316"/>
              <a:gd name="connsiteY80" fmla="*/ 2886219 h 3055154"/>
              <a:gd name="connsiteX81" fmla="*/ 3276709 w 5019316"/>
              <a:gd name="connsiteY81" fmla="*/ 2881652 h 3055154"/>
              <a:gd name="connsiteX82" fmla="*/ 3224964 w 5019316"/>
              <a:gd name="connsiteY82" fmla="*/ 2875566 h 3055154"/>
              <a:gd name="connsiteX83" fmla="*/ 3173217 w 5019316"/>
              <a:gd name="connsiteY83" fmla="*/ 2867955 h 3055154"/>
              <a:gd name="connsiteX84" fmla="*/ 3121473 w 5019316"/>
              <a:gd name="connsiteY84" fmla="*/ 2861868 h 3055154"/>
              <a:gd name="connsiteX85" fmla="*/ 3069726 w 5019316"/>
              <a:gd name="connsiteY85" fmla="*/ 2858824 h 3055154"/>
              <a:gd name="connsiteX86" fmla="*/ 3019503 w 5019316"/>
              <a:gd name="connsiteY86" fmla="*/ 2858824 h 3055154"/>
              <a:gd name="connsiteX87" fmla="*/ 2972324 w 5019316"/>
              <a:gd name="connsiteY87" fmla="*/ 2864912 h 3055154"/>
              <a:gd name="connsiteX88" fmla="*/ 2923623 w 5019316"/>
              <a:gd name="connsiteY88" fmla="*/ 2877088 h 3055154"/>
              <a:gd name="connsiteX89" fmla="*/ 2879486 w 5019316"/>
              <a:gd name="connsiteY89" fmla="*/ 2895350 h 3055154"/>
              <a:gd name="connsiteX90" fmla="*/ 2833829 w 5019316"/>
              <a:gd name="connsiteY90" fmla="*/ 2919702 h 3055154"/>
              <a:gd name="connsiteX91" fmla="*/ 2788172 w 5019316"/>
              <a:gd name="connsiteY91" fmla="*/ 2944054 h 3055154"/>
              <a:gd name="connsiteX92" fmla="*/ 2742513 w 5019316"/>
              <a:gd name="connsiteY92" fmla="*/ 2971447 h 3055154"/>
              <a:gd name="connsiteX93" fmla="*/ 2698376 w 5019316"/>
              <a:gd name="connsiteY93" fmla="*/ 2997321 h 3055154"/>
              <a:gd name="connsiteX94" fmla="*/ 2651198 w 5019316"/>
              <a:gd name="connsiteY94" fmla="*/ 3020150 h 3055154"/>
              <a:gd name="connsiteX95" fmla="*/ 2605539 w 5019316"/>
              <a:gd name="connsiteY95" fmla="*/ 3038414 h 3055154"/>
              <a:gd name="connsiteX96" fmla="*/ 2558359 w 5019316"/>
              <a:gd name="connsiteY96" fmla="*/ 3050590 h 3055154"/>
              <a:gd name="connsiteX97" fmla="*/ 2509659 w 5019316"/>
              <a:gd name="connsiteY97" fmla="*/ 3055154 h 3055154"/>
              <a:gd name="connsiteX98" fmla="*/ 2460957 w 5019316"/>
              <a:gd name="connsiteY98" fmla="*/ 3050590 h 3055154"/>
              <a:gd name="connsiteX99" fmla="*/ 2413777 w 5019316"/>
              <a:gd name="connsiteY99" fmla="*/ 3038414 h 3055154"/>
              <a:gd name="connsiteX100" fmla="*/ 2368120 w 5019316"/>
              <a:gd name="connsiteY100" fmla="*/ 3020150 h 3055154"/>
              <a:gd name="connsiteX101" fmla="*/ 2320940 w 5019316"/>
              <a:gd name="connsiteY101" fmla="*/ 2997321 h 3055154"/>
              <a:gd name="connsiteX102" fmla="*/ 2276803 w 5019316"/>
              <a:gd name="connsiteY102" fmla="*/ 2971447 h 3055154"/>
              <a:gd name="connsiteX103" fmla="*/ 2231146 w 5019316"/>
              <a:gd name="connsiteY103" fmla="*/ 2944054 h 3055154"/>
              <a:gd name="connsiteX104" fmla="*/ 2185488 w 5019316"/>
              <a:gd name="connsiteY104" fmla="*/ 2919702 h 3055154"/>
              <a:gd name="connsiteX105" fmla="*/ 2139831 w 5019316"/>
              <a:gd name="connsiteY105" fmla="*/ 2895350 h 3055154"/>
              <a:gd name="connsiteX106" fmla="*/ 2094174 w 5019316"/>
              <a:gd name="connsiteY106" fmla="*/ 2877088 h 3055154"/>
              <a:gd name="connsiteX107" fmla="*/ 2046994 w 5019316"/>
              <a:gd name="connsiteY107" fmla="*/ 2864912 h 3055154"/>
              <a:gd name="connsiteX108" fmla="*/ 1999813 w 5019316"/>
              <a:gd name="connsiteY108" fmla="*/ 2858824 h 3055154"/>
              <a:gd name="connsiteX109" fmla="*/ 1949589 w 5019316"/>
              <a:gd name="connsiteY109" fmla="*/ 2858824 h 3055154"/>
              <a:gd name="connsiteX110" fmla="*/ 1897844 w 5019316"/>
              <a:gd name="connsiteY110" fmla="*/ 2861868 h 3055154"/>
              <a:gd name="connsiteX111" fmla="*/ 1846099 w 5019316"/>
              <a:gd name="connsiteY111" fmla="*/ 2867955 h 3055154"/>
              <a:gd name="connsiteX112" fmla="*/ 1794352 w 5019316"/>
              <a:gd name="connsiteY112" fmla="*/ 2875566 h 3055154"/>
              <a:gd name="connsiteX113" fmla="*/ 1742606 w 5019316"/>
              <a:gd name="connsiteY113" fmla="*/ 2881652 h 3055154"/>
              <a:gd name="connsiteX114" fmla="*/ 1690861 w 5019316"/>
              <a:gd name="connsiteY114" fmla="*/ 2886219 h 3055154"/>
              <a:gd name="connsiteX115" fmla="*/ 1642161 w 5019316"/>
              <a:gd name="connsiteY115" fmla="*/ 2884697 h 3055154"/>
              <a:gd name="connsiteX116" fmla="*/ 1594981 w 5019316"/>
              <a:gd name="connsiteY116" fmla="*/ 2878609 h 3055154"/>
              <a:gd name="connsiteX117" fmla="*/ 1549322 w 5019316"/>
              <a:gd name="connsiteY117" fmla="*/ 2864912 h 3055154"/>
              <a:gd name="connsiteX118" fmla="*/ 1511275 w 5019316"/>
              <a:gd name="connsiteY118" fmla="*/ 2845126 h 3055154"/>
              <a:gd name="connsiteX119" fmla="*/ 1474747 w 5019316"/>
              <a:gd name="connsiteY119" fmla="*/ 2819253 h 3055154"/>
              <a:gd name="connsiteX120" fmla="*/ 1442788 w 5019316"/>
              <a:gd name="connsiteY120" fmla="*/ 2788814 h 3055154"/>
              <a:gd name="connsiteX121" fmla="*/ 1410827 w 5019316"/>
              <a:gd name="connsiteY121" fmla="*/ 2753810 h 3055154"/>
              <a:gd name="connsiteX122" fmla="*/ 1381910 w 5019316"/>
              <a:gd name="connsiteY122" fmla="*/ 2717283 h 3055154"/>
              <a:gd name="connsiteX123" fmla="*/ 1352994 w 5019316"/>
              <a:gd name="connsiteY123" fmla="*/ 2679234 h 3055154"/>
              <a:gd name="connsiteX124" fmla="*/ 1324077 w 5019316"/>
              <a:gd name="connsiteY124" fmla="*/ 2641186 h 3055154"/>
              <a:gd name="connsiteX125" fmla="*/ 1295161 w 5019316"/>
              <a:gd name="connsiteY125" fmla="*/ 2604660 h 3055154"/>
              <a:gd name="connsiteX126" fmla="*/ 1264721 w 5019316"/>
              <a:gd name="connsiteY126" fmla="*/ 2569655 h 3055154"/>
              <a:gd name="connsiteX127" fmla="*/ 1229717 w 5019316"/>
              <a:gd name="connsiteY127" fmla="*/ 2539215 h 3055154"/>
              <a:gd name="connsiteX128" fmla="*/ 1196234 w 5019316"/>
              <a:gd name="connsiteY128" fmla="*/ 2511820 h 3055154"/>
              <a:gd name="connsiteX129" fmla="*/ 1158187 w 5019316"/>
              <a:gd name="connsiteY129" fmla="*/ 2490514 h 3055154"/>
              <a:gd name="connsiteX130" fmla="*/ 1117095 w 5019316"/>
              <a:gd name="connsiteY130" fmla="*/ 2472250 h 3055154"/>
              <a:gd name="connsiteX131" fmla="*/ 1072959 w 5019316"/>
              <a:gd name="connsiteY131" fmla="*/ 2457031 h 3055154"/>
              <a:gd name="connsiteX132" fmla="*/ 1027301 w 5019316"/>
              <a:gd name="connsiteY132" fmla="*/ 2443334 h 3055154"/>
              <a:gd name="connsiteX133" fmla="*/ 981644 w 5019316"/>
              <a:gd name="connsiteY133" fmla="*/ 2431158 h 3055154"/>
              <a:gd name="connsiteX134" fmla="*/ 934464 w 5019316"/>
              <a:gd name="connsiteY134" fmla="*/ 2418982 h 3055154"/>
              <a:gd name="connsiteX135" fmla="*/ 890329 w 5019316"/>
              <a:gd name="connsiteY135" fmla="*/ 2405284 h 3055154"/>
              <a:gd name="connsiteX136" fmla="*/ 846192 w 5019316"/>
              <a:gd name="connsiteY136" fmla="*/ 2390065 h 3055154"/>
              <a:gd name="connsiteX137" fmla="*/ 805101 w 5019316"/>
              <a:gd name="connsiteY137" fmla="*/ 2371801 h 3055154"/>
              <a:gd name="connsiteX138" fmla="*/ 768573 w 5019316"/>
              <a:gd name="connsiteY138" fmla="*/ 2348972 h 3055154"/>
              <a:gd name="connsiteX139" fmla="*/ 735091 w 5019316"/>
              <a:gd name="connsiteY139" fmla="*/ 2321577 h 3055154"/>
              <a:gd name="connsiteX140" fmla="*/ 707698 w 5019316"/>
              <a:gd name="connsiteY140" fmla="*/ 2288096 h 3055154"/>
              <a:gd name="connsiteX141" fmla="*/ 684869 w 5019316"/>
              <a:gd name="connsiteY141" fmla="*/ 2251568 h 3055154"/>
              <a:gd name="connsiteX142" fmla="*/ 666605 w 5019316"/>
              <a:gd name="connsiteY142" fmla="*/ 2210475 h 3055154"/>
              <a:gd name="connsiteX143" fmla="*/ 651386 w 5019316"/>
              <a:gd name="connsiteY143" fmla="*/ 2166339 h 3055154"/>
              <a:gd name="connsiteX144" fmla="*/ 637689 w 5019316"/>
              <a:gd name="connsiteY144" fmla="*/ 2122203 h 3055154"/>
              <a:gd name="connsiteX145" fmla="*/ 625513 w 5019316"/>
              <a:gd name="connsiteY145" fmla="*/ 2075023 h 3055154"/>
              <a:gd name="connsiteX146" fmla="*/ 613337 w 5019316"/>
              <a:gd name="connsiteY146" fmla="*/ 2029365 h 3055154"/>
              <a:gd name="connsiteX147" fmla="*/ 599640 w 5019316"/>
              <a:gd name="connsiteY147" fmla="*/ 1983706 h 3055154"/>
              <a:gd name="connsiteX148" fmla="*/ 584421 w 5019316"/>
              <a:gd name="connsiteY148" fmla="*/ 1939569 h 3055154"/>
              <a:gd name="connsiteX149" fmla="*/ 566157 w 5019316"/>
              <a:gd name="connsiteY149" fmla="*/ 1898476 h 3055154"/>
              <a:gd name="connsiteX150" fmla="*/ 544850 w 5019316"/>
              <a:gd name="connsiteY150" fmla="*/ 1860428 h 3055154"/>
              <a:gd name="connsiteX151" fmla="*/ 517457 w 5019316"/>
              <a:gd name="connsiteY151" fmla="*/ 1826945 h 3055154"/>
              <a:gd name="connsiteX152" fmla="*/ 487017 w 5019316"/>
              <a:gd name="connsiteY152" fmla="*/ 1791940 h 3055154"/>
              <a:gd name="connsiteX153" fmla="*/ 452013 w 5019316"/>
              <a:gd name="connsiteY153" fmla="*/ 1761502 h 3055154"/>
              <a:gd name="connsiteX154" fmla="*/ 413964 w 5019316"/>
              <a:gd name="connsiteY154" fmla="*/ 1732585 h 3055154"/>
              <a:gd name="connsiteX155" fmla="*/ 375916 w 5019316"/>
              <a:gd name="connsiteY155" fmla="*/ 1703669 h 3055154"/>
              <a:gd name="connsiteX156" fmla="*/ 337869 w 5019316"/>
              <a:gd name="connsiteY156" fmla="*/ 1674752 h 3055154"/>
              <a:gd name="connsiteX157" fmla="*/ 301341 w 5019316"/>
              <a:gd name="connsiteY157" fmla="*/ 1645834 h 3055154"/>
              <a:gd name="connsiteX158" fmla="*/ 266337 w 5019316"/>
              <a:gd name="connsiteY158" fmla="*/ 1613874 h 3055154"/>
              <a:gd name="connsiteX159" fmla="*/ 235899 w 5019316"/>
              <a:gd name="connsiteY159" fmla="*/ 1581914 h 3055154"/>
              <a:gd name="connsiteX160" fmla="*/ 210028 w 5019316"/>
              <a:gd name="connsiteY160" fmla="*/ 1545386 h 3055154"/>
              <a:gd name="connsiteX161" fmla="*/ 190243 w 5019316"/>
              <a:gd name="connsiteY161" fmla="*/ 1507338 h 3055154"/>
              <a:gd name="connsiteX162" fmla="*/ 176545 w 5019316"/>
              <a:gd name="connsiteY162" fmla="*/ 1461681 h 3055154"/>
              <a:gd name="connsiteX163" fmla="*/ 170457 w 5019316"/>
              <a:gd name="connsiteY163" fmla="*/ 1414500 h 3055154"/>
              <a:gd name="connsiteX164" fmla="*/ 168934 w 5019316"/>
              <a:gd name="connsiteY164" fmla="*/ 1365796 h 3055154"/>
              <a:gd name="connsiteX165" fmla="*/ 173500 w 5019316"/>
              <a:gd name="connsiteY165" fmla="*/ 1314051 h 3055154"/>
              <a:gd name="connsiteX166" fmla="*/ 179588 w 5019316"/>
              <a:gd name="connsiteY166" fmla="*/ 1262305 h 3055154"/>
              <a:gd name="connsiteX167" fmla="*/ 187198 w 5019316"/>
              <a:gd name="connsiteY167" fmla="*/ 1210558 h 3055154"/>
              <a:gd name="connsiteX168" fmla="*/ 193285 w 5019316"/>
              <a:gd name="connsiteY168" fmla="*/ 1158813 h 3055154"/>
              <a:gd name="connsiteX169" fmla="*/ 196330 w 5019316"/>
              <a:gd name="connsiteY169" fmla="*/ 1107067 h 3055154"/>
              <a:gd name="connsiteX170" fmla="*/ 196330 w 5019316"/>
              <a:gd name="connsiteY170" fmla="*/ 1056842 h 3055154"/>
              <a:gd name="connsiteX171" fmla="*/ 190243 w 5019316"/>
              <a:gd name="connsiteY171" fmla="*/ 1009663 h 3055154"/>
              <a:gd name="connsiteX172" fmla="*/ 178067 w 5019316"/>
              <a:gd name="connsiteY172" fmla="*/ 962482 h 3055154"/>
              <a:gd name="connsiteX173" fmla="*/ 159803 w 5019316"/>
              <a:gd name="connsiteY173" fmla="*/ 918345 h 3055154"/>
              <a:gd name="connsiteX174" fmla="*/ 136974 w 5019316"/>
              <a:gd name="connsiteY174" fmla="*/ 872687 h 3055154"/>
              <a:gd name="connsiteX175" fmla="*/ 111101 w 5019316"/>
              <a:gd name="connsiteY175" fmla="*/ 827030 h 3055154"/>
              <a:gd name="connsiteX176" fmla="*/ 83708 w 5019316"/>
              <a:gd name="connsiteY176" fmla="*/ 781371 h 3055154"/>
              <a:gd name="connsiteX177" fmla="*/ 57835 w 5019316"/>
              <a:gd name="connsiteY177" fmla="*/ 737233 h 3055154"/>
              <a:gd name="connsiteX178" fmla="*/ 35005 w 5019316"/>
              <a:gd name="connsiteY178" fmla="*/ 690054 h 3055154"/>
              <a:gd name="connsiteX179" fmla="*/ 16743 w 5019316"/>
              <a:gd name="connsiteY179" fmla="*/ 644395 h 3055154"/>
              <a:gd name="connsiteX180" fmla="*/ 4567 w 5019316"/>
              <a:gd name="connsiteY180" fmla="*/ 597215 h 3055154"/>
              <a:gd name="connsiteX181" fmla="*/ 0 w 5019316"/>
              <a:gd name="connsiteY181" fmla="*/ 548512 h 3055154"/>
              <a:gd name="connsiteX182" fmla="*/ 4567 w 5019316"/>
              <a:gd name="connsiteY182" fmla="*/ 499811 h 3055154"/>
              <a:gd name="connsiteX183" fmla="*/ 16743 w 5019316"/>
              <a:gd name="connsiteY183" fmla="*/ 452631 h 3055154"/>
              <a:gd name="connsiteX184" fmla="*/ 35005 w 5019316"/>
              <a:gd name="connsiteY184" fmla="*/ 406972 h 3055154"/>
              <a:gd name="connsiteX185" fmla="*/ 57835 w 5019316"/>
              <a:gd name="connsiteY185" fmla="*/ 359793 h 3055154"/>
              <a:gd name="connsiteX186" fmla="*/ 83708 w 5019316"/>
              <a:gd name="connsiteY186" fmla="*/ 315655 h 3055154"/>
              <a:gd name="connsiteX187" fmla="*/ 111101 w 5019316"/>
              <a:gd name="connsiteY187" fmla="*/ 269998 h 3055154"/>
              <a:gd name="connsiteX188" fmla="*/ 136974 w 5019316"/>
              <a:gd name="connsiteY188" fmla="*/ 224339 h 3055154"/>
              <a:gd name="connsiteX189" fmla="*/ 159803 w 5019316"/>
              <a:gd name="connsiteY189" fmla="*/ 178682 h 3055154"/>
              <a:gd name="connsiteX190" fmla="*/ 178067 w 5019316"/>
              <a:gd name="connsiteY190" fmla="*/ 134544 h 3055154"/>
              <a:gd name="connsiteX191" fmla="*/ 190243 w 5019316"/>
              <a:gd name="connsiteY191" fmla="*/ 87363 h 3055154"/>
              <a:gd name="connsiteX192" fmla="*/ 196330 w 5019316"/>
              <a:gd name="connsiteY192" fmla="*/ 40184 h 305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</a:cxnLst>
            <a:rect l="l" t="t" r="r" b="b"/>
            <a:pathLst>
              <a:path w="5019316" h="3055154">
                <a:moveTo>
                  <a:pt x="196330" y="0"/>
                </a:moveTo>
                <a:lnTo>
                  <a:pt x="4822988" y="0"/>
                </a:lnTo>
                <a:lnTo>
                  <a:pt x="4822988" y="40184"/>
                </a:lnTo>
                <a:lnTo>
                  <a:pt x="4829076" y="87363"/>
                </a:lnTo>
                <a:lnTo>
                  <a:pt x="4841250" y="134544"/>
                </a:lnTo>
                <a:lnTo>
                  <a:pt x="4859514" y="178682"/>
                </a:lnTo>
                <a:lnTo>
                  <a:pt x="4883865" y="224339"/>
                </a:lnTo>
                <a:lnTo>
                  <a:pt x="4908215" y="269998"/>
                </a:lnTo>
                <a:lnTo>
                  <a:pt x="4935610" y="315655"/>
                </a:lnTo>
                <a:lnTo>
                  <a:pt x="4961482" y="359793"/>
                </a:lnTo>
                <a:lnTo>
                  <a:pt x="4984312" y="406972"/>
                </a:lnTo>
                <a:lnTo>
                  <a:pt x="5002574" y="452631"/>
                </a:lnTo>
                <a:lnTo>
                  <a:pt x="5014750" y="499811"/>
                </a:lnTo>
                <a:lnTo>
                  <a:pt x="5019316" y="548512"/>
                </a:lnTo>
                <a:lnTo>
                  <a:pt x="5014750" y="597215"/>
                </a:lnTo>
                <a:lnTo>
                  <a:pt x="5002574" y="644395"/>
                </a:lnTo>
                <a:lnTo>
                  <a:pt x="4984312" y="690054"/>
                </a:lnTo>
                <a:lnTo>
                  <a:pt x="4961482" y="737233"/>
                </a:lnTo>
                <a:lnTo>
                  <a:pt x="4935610" y="781371"/>
                </a:lnTo>
                <a:lnTo>
                  <a:pt x="4908215" y="827030"/>
                </a:lnTo>
                <a:lnTo>
                  <a:pt x="4883865" y="872687"/>
                </a:lnTo>
                <a:lnTo>
                  <a:pt x="4859514" y="918345"/>
                </a:lnTo>
                <a:lnTo>
                  <a:pt x="4841250" y="962482"/>
                </a:lnTo>
                <a:lnTo>
                  <a:pt x="4829076" y="1009663"/>
                </a:lnTo>
                <a:lnTo>
                  <a:pt x="4822988" y="1056842"/>
                </a:lnTo>
                <a:lnTo>
                  <a:pt x="4822988" y="1107067"/>
                </a:lnTo>
                <a:lnTo>
                  <a:pt x="4826031" y="1158813"/>
                </a:lnTo>
                <a:lnTo>
                  <a:pt x="4832119" y="1210558"/>
                </a:lnTo>
                <a:lnTo>
                  <a:pt x="4839728" y="1262305"/>
                </a:lnTo>
                <a:lnTo>
                  <a:pt x="4845816" y="1314051"/>
                </a:lnTo>
                <a:lnTo>
                  <a:pt x="4850383" y="1365796"/>
                </a:lnTo>
                <a:lnTo>
                  <a:pt x="4848859" y="1414500"/>
                </a:lnTo>
                <a:lnTo>
                  <a:pt x="4842773" y="1461681"/>
                </a:lnTo>
                <a:lnTo>
                  <a:pt x="4829076" y="1507338"/>
                </a:lnTo>
                <a:lnTo>
                  <a:pt x="4809290" y="1545386"/>
                </a:lnTo>
                <a:lnTo>
                  <a:pt x="4783417" y="1581914"/>
                </a:lnTo>
                <a:lnTo>
                  <a:pt x="4752978" y="1613874"/>
                </a:lnTo>
                <a:lnTo>
                  <a:pt x="4717975" y="1645834"/>
                </a:lnTo>
                <a:lnTo>
                  <a:pt x="4681447" y="1674752"/>
                </a:lnTo>
                <a:lnTo>
                  <a:pt x="4643400" y="1703669"/>
                </a:lnTo>
                <a:lnTo>
                  <a:pt x="4603831" y="1732585"/>
                </a:lnTo>
                <a:lnTo>
                  <a:pt x="4567303" y="1761502"/>
                </a:lnTo>
                <a:lnTo>
                  <a:pt x="4532299" y="1791940"/>
                </a:lnTo>
                <a:lnTo>
                  <a:pt x="4501861" y="1826945"/>
                </a:lnTo>
                <a:lnTo>
                  <a:pt x="4474466" y="1860428"/>
                </a:lnTo>
                <a:lnTo>
                  <a:pt x="4453158" y="1898476"/>
                </a:lnTo>
                <a:lnTo>
                  <a:pt x="4434896" y="1939569"/>
                </a:lnTo>
                <a:lnTo>
                  <a:pt x="4419677" y="1983706"/>
                </a:lnTo>
                <a:lnTo>
                  <a:pt x="4405979" y="2029365"/>
                </a:lnTo>
                <a:lnTo>
                  <a:pt x="4393803" y="2075023"/>
                </a:lnTo>
                <a:lnTo>
                  <a:pt x="4381628" y="2122203"/>
                </a:lnTo>
                <a:lnTo>
                  <a:pt x="4367930" y="2166339"/>
                </a:lnTo>
                <a:lnTo>
                  <a:pt x="4352711" y="2210475"/>
                </a:lnTo>
                <a:lnTo>
                  <a:pt x="4334449" y="2251568"/>
                </a:lnTo>
                <a:lnTo>
                  <a:pt x="4311619" y="2288096"/>
                </a:lnTo>
                <a:lnTo>
                  <a:pt x="4284226" y="2321577"/>
                </a:lnTo>
                <a:lnTo>
                  <a:pt x="4250743" y="2348972"/>
                </a:lnTo>
                <a:lnTo>
                  <a:pt x="4214216" y="2371801"/>
                </a:lnTo>
                <a:lnTo>
                  <a:pt x="4173123" y="2390065"/>
                </a:lnTo>
                <a:lnTo>
                  <a:pt x="4128988" y="2405284"/>
                </a:lnTo>
                <a:lnTo>
                  <a:pt x="4084853" y="2418982"/>
                </a:lnTo>
                <a:lnTo>
                  <a:pt x="4037672" y="2431158"/>
                </a:lnTo>
                <a:lnTo>
                  <a:pt x="3992014" y="2443334"/>
                </a:lnTo>
                <a:lnTo>
                  <a:pt x="3946357" y="2457031"/>
                </a:lnTo>
                <a:lnTo>
                  <a:pt x="3902222" y="2472250"/>
                </a:lnTo>
                <a:lnTo>
                  <a:pt x="3861129" y="2490514"/>
                </a:lnTo>
                <a:lnTo>
                  <a:pt x="3823082" y="2511820"/>
                </a:lnTo>
                <a:lnTo>
                  <a:pt x="3789599" y="2539215"/>
                </a:lnTo>
                <a:lnTo>
                  <a:pt x="3754595" y="2569655"/>
                </a:lnTo>
                <a:lnTo>
                  <a:pt x="3724155" y="2604660"/>
                </a:lnTo>
                <a:lnTo>
                  <a:pt x="3695239" y="2641186"/>
                </a:lnTo>
                <a:lnTo>
                  <a:pt x="3666323" y="2679234"/>
                </a:lnTo>
                <a:lnTo>
                  <a:pt x="3637406" y="2717283"/>
                </a:lnTo>
                <a:lnTo>
                  <a:pt x="3608490" y="2753810"/>
                </a:lnTo>
                <a:lnTo>
                  <a:pt x="3576529" y="2788814"/>
                </a:lnTo>
                <a:lnTo>
                  <a:pt x="3544567" y="2819253"/>
                </a:lnTo>
                <a:lnTo>
                  <a:pt x="3508043" y="2845126"/>
                </a:lnTo>
                <a:lnTo>
                  <a:pt x="3469994" y="2864912"/>
                </a:lnTo>
                <a:lnTo>
                  <a:pt x="3424336" y="2878609"/>
                </a:lnTo>
                <a:lnTo>
                  <a:pt x="3377155" y="2884697"/>
                </a:lnTo>
                <a:lnTo>
                  <a:pt x="3328455" y="2886219"/>
                </a:lnTo>
                <a:lnTo>
                  <a:pt x="3276709" y="2881652"/>
                </a:lnTo>
                <a:lnTo>
                  <a:pt x="3224964" y="2875566"/>
                </a:lnTo>
                <a:lnTo>
                  <a:pt x="3173217" y="2867955"/>
                </a:lnTo>
                <a:lnTo>
                  <a:pt x="3121473" y="2861868"/>
                </a:lnTo>
                <a:lnTo>
                  <a:pt x="3069726" y="2858824"/>
                </a:lnTo>
                <a:lnTo>
                  <a:pt x="3019503" y="2858824"/>
                </a:lnTo>
                <a:lnTo>
                  <a:pt x="2972324" y="2864912"/>
                </a:lnTo>
                <a:lnTo>
                  <a:pt x="2923623" y="2877088"/>
                </a:lnTo>
                <a:lnTo>
                  <a:pt x="2879486" y="2895350"/>
                </a:lnTo>
                <a:lnTo>
                  <a:pt x="2833829" y="2919702"/>
                </a:lnTo>
                <a:lnTo>
                  <a:pt x="2788172" y="2944054"/>
                </a:lnTo>
                <a:lnTo>
                  <a:pt x="2742513" y="2971447"/>
                </a:lnTo>
                <a:lnTo>
                  <a:pt x="2698376" y="2997321"/>
                </a:lnTo>
                <a:lnTo>
                  <a:pt x="2651198" y="3020150"/>
                </a:lnTo>
                <a:lnTo>
                  <a:pt x="2605539" y="3038414"/>
                </a:lnTo>
                <a:lnTo>
                  <a:pt x="2558359" y="3050590"/>
                </a:lnTo>
                <a:lnTo>
                  <a:pt x="2509659" y="3055154"/>
                </a:lnTo>
                <a:lnTo>
                  <a:pt x="2460957" y="3050590"/>
                </a:lnTo>
                <a:lnTo>
                  <a:pt x="2413777" y="3038414"/>
                </a:lnTo>
                <a:lnTo>
                  <a:pt x="2368120" y="3020150"/>
                </a:lnTo>
                <a:lnTo>
                  <a:pt x="2320940" y="2997321"/>
                </a:lnTo>
                <a:lnTo>
                  <a:pt x="2276803" y="2971447"/>
                </a:lnTo>
                <a:lnTo>
                  <a:pt x="2231146" y="2944054"/>
                </a:lnTo>
                <a:lnTo>
                  <a:pt x="2185488" y="2919702"/>
                </a:lnTo>
                <a:lnTo>
                  <a:pt x="2139831" y="2895350"/>
                </a:lnTo>
                <a:lnTo>
                  <a:pt x="2094174" y="2877088"/>
                </a:lnTo>
                <a:lnTo>
                  <a:pt x="2046994" y="2864912"/>
                </a:lnTo>
                <a:lnTo>
                  <a:pt x="1999813" y="2858824"/>
                </a:lnTo>
                <a:lnTo>
                  <a:pt x="1949589" y="2858824"/>
                </a:lnTo>
                <a:lnTo>
                  <a:pt x="1897844" y="2861868"/>
                </a:lnTo>
                <a:lnTo>
                  <a:pt x="1846099" y="2867955"/>
                </a:lnTo>
                <a:lnTo>
                  <a:pt x="1794352" y="2875566"/>
                </a:lnTo>
                <a:lnTo>
                  <a:pt x="1742606" y="2881652"/>
                </a:lnTo>
                <a:lnTo>
                  <a:pt x="1690861" y="2886219"/>
                </a:lnTo>
                <a:lnTo>
                  <a:pt x="1642161" y="2884697"/>
                </a:lnTo>
                <a:lnTo>
                  <a:pt x="1594981" y="2878609"/>
                </a:lnTo>
                <a:lnTo>
                  <a:pt x="1549322" y="2864912"/>
                </a:lnTo>
                <a:lnTo>
                  <a:pt x="1511275" y="2845126"/>
                </a:lnTo>
                <a:lnTo>
                  <a:pt x="1474747" y="2819253"/>
                </a:lnTo>
                <a:lnTo>
                  <a:pt x="1442788" y="2788814"/>
                </a:lnTo>
                <a:lnTo>
                  <a:pt x="1410827" y="2753810"/>
                </a:lnTo>
                <a:lnTo>
                  <a:pt x="1381910" y="2717283"/>
                </a:lnTo>
                <a:lnTo>
                  <a:pt x="1352994" y="2679234"/>
                </a:lnTo>
                <a:lnTo>
                  <a:pt x="1324077" y="2641186"/>
                </a:lnTo>
                <a:lnTo>
                  <a:pt x="1295161" y="2604660"/>
                </a:lnTo>
                <a:lnTo>
                  <a:pt x="1264721" y="2569655"/>
                </a:lnTo>
                <a:lnTo>
                  <a:pt x="1229717" y="2539215"/>
                </a:lnTo>
                <a:lnTo>
                  <a:pt x="1196234" y="2511820"/>
                </a:lnTo>
                <a:lnTo>
                  <a:pt x="1158187" y="2490514"/>
                </a:lnTo>
                <a:lnTo>
                  <a:pt x="1117095" y="2472250"/>
                </a:lnTo>
                <a:lnTo>
                  <a:pt x="1072959" y="2457031"/>
                </a:lnTo>
                <a:lnTo>
                  <a:pt x="1027301" y="2443334"/>
                </a:lnTo>
                <a:lnTo>
                  <a:pt x="981644" y="2431158"/>
                </a:lnTo>
                <a:lnTo>
                  <a:pt x="934464" y="2418982"/>
                </a:lnTo>
                <a:lnTo>
                  <a:pt x="890329" y="2405284"/>
                </a:lnTo>
                <a:lnTo>
                  <a:pt x="846192" y="2390065"/>
                </a:lnTo>
                <a:lnTo>
                  <a:pt x="805101" y="2371801"/>
                </a:lnTo>
                <a:lnTo>
                  <a:pt x="768573" y="2348972"/>
                </a:lnTo>
                <a:lnTo>
                  <a:pt x="735091" y="2321577"/>
                </a:lnTo>
                <a:lnTo>
                  <a:pt x="707698" y="2288096"/>
                </a:lnTo>
                <a:lnTo>
                  <a:pt x="684869" y="2251568"/>
                </a:lnTo>
                <a:lnTo>
                  <a:pt x="666605" y="2210475"/>
                </a:lnTo>
                <a:lnTo>
                  <a:pt x="651386" y="2166339"/>
                </a:lnTo>
                <a:lnTo>
                  <a:pt x="637689" y="2122203"/>
                </a:lnTo>
                <a:lnTo>
                  <a:pt x="625513" y="2075023"/>
                </a:lnTo>
                <a:lnTo>
                  <a:pt x="613337" y="2029365"/>
                </a:lnTo>
                <a:lnTo>
                  <a:pt x="599640" y="1983706"/>
                </a:lnTo>
                <a:lnTo>
                  <a:pt x="584421" y="1939569"/>
                </a:lnTo>
                <a:lnTo>
                  <a:pt x="566157" y="1898476"/>
                </a:lnTo>
                <a:lnTo>
                  <a:pt x="544850" y="1860428"/>
                </a:lnTo>
                <a:lnTo>
                  <a:pt x="517457" y="1826945"/>
                </a:lnTo>
                <a:lnTo>
                  <a:pt x="487017" y="1791940"/>
                </a:lnTo>
                <a:lnTo>
                  <a:pt x="452013" y="1761502"/>
                </a:lnTo>
                <a:lnTo>
                  <a:pt x="413964" y="1732585"/>
                </a:lnTo>
                <a:lnTo>
                  <a:pt x="375916" y="1703669"/>
                </a:lnTo>
                <a:lnTo>
                  <a:pt x="337869" y="1674752"/>
                </a:lnTo>
                <a:lnTo>
                  <a:pt x="301341" y="1645834"/>
                </a:lnTo>
                <a:lnTo>
                  <a:pt x="266337" y="1613874"/>
                </a:lnTo>
                <a:lnTo>
                  <a:pt x="235899" y="1581914"/>
                </a:lnTo>
                <a:lnTo>
                  <a:pt x="210028" y="1545386"/>
                </a:lnTo>
                <a:lnTo>
                  <a:pt x="190243" y="1507338"/>
                </a:lnTo>
                <a:lnTo>
                  <a:pt x="176545" y="1461681"/>
                </a:lnTo>
                <a:lnTo>
                  <a:pt x="170457" y="1414500"/>
                </a:lnTo>
                <a:lnTo>
                  <a:pt x="168934" y="1365796"/>
                </a:lnTo>
                <a:lnTo>
                  <a:pt x="173500" y="1314051"/>
                </a:lnTo>
                <a:lnTo>
                  <a:pt x="179588" y="1262305"/>
                </a:lnTo>
                <a:lnTo>
                  <a:pt x="187198" y="1210558"/>
                </a:lnTo>
                <a:lnTo>
                  <a:pt x="193285" y="1158813"/>
                </a:lnTo>
                <a:lnTo>
                  <a:pt x="196330" y="1107067"/>
                </a:lnTo>
                <a:lnTo>
                  <a:pt x="196330" y="1056842"/>
                </a:lnTo>
                <a:lnTo>
                  <a:pt x="190243" y="1009663"/>
                </a:lnTo>
                <a:lnTo>
                  <a:pt x="178067" y="962482"/>
                </a:lnTo>
                <a:lnTo>
                  <a:pt x="159803" y="918345"/>
                </a:lnTo>
                <a:lnTo>
                  <a:pt x="136974" y="872687"/>
                </a:lnTo>
                <a:lnTo>
                  <a:pt x="111101" y="827030"/>
                </a:lnTo>
                <a:lnTo>
                  <a:pt x="83708" y="781371"/>
                </a:lnTo>
                <a:lnTo>
                  <a:pt x="57835" y="737233"/>
                </a:lnTo>
                <a:lnTo>
                  <a:pt x="35005" y="690054"/>
                </a:lnTo>
                <a:lnTo>
                  <a:pt x="16743" y="644395"/>
                </a:lnTo>
                <a:lnTo>
                  <a:pt x="4567" y="597215"/>
                </a:lnTo>
                <a:lnTo>
                  <a:pt x="0" y="548512"/>
                </a:lnTo>
                <a:lnTo>
                  <a:pt x="4567" y="499811"/>
                </a:lnTo>
                <a:lnTo>
                  <a:pt x="16743" y="452631"/>
                </a:lnTo>
                <a:lnTo>
                  <a:pt x="35005" y="406972"/>
                </a:lnTo>
                <a:lnTo>
                  <a:pt x="57835" y="359793"/>
                </a:lnTo>
                <a:lnTo>
                  <a:pt x="83708" y="315655"/>
                </a:lnTo>
                <a:lnTo>
                  <a:pt x="111101" y="269998"/>
                </a:lnTo>
                <a:lnTo>
                  <a:pt x="136974" y="224339"/>
                </a:lnTo>
                <a:lnTo>
                  <a:pt x="159803" y="178682"/>
                </a:lnTo>
                <a:lnTo>
                  <a:pt x="178067" y="134544"/>
                </a:lnTo>
                <a:lnTo>
                  <a:pt x="190243" y="87363"/>
                </a:lnTo>
                <a:lnTo>
                  <a:pt x="196330" y="401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Resultado de imagen para expresarse">
            <a:extLst>
              <a:ext uri="{FF2B5EF4-FFF2-40B4-BE49-F238E27FC236}">
                <a16:creationId xmlns:a16="http://schemas.microsoft.com/office/drawing/2014/main" id="{EAEFA317-5074-4B7B-8222-3FA893069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5539" y="168086"/>
            <a:ext cx="2637599" cy="209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B6922953-020C-4A91-B326-3EC0C073B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6465" y="1433268"/>
            <a:ext cx="4335537" cy="5424732"/>
          </a:xfrm>
          <a:custGeom>
            <a:avLst/>
            <a:gdLst>
              <a:gd name="connsiteX0" fmla="*/ 2948563 w 4335537"/>
              <a:gd name="connsiteY0" fmla="*/ 0 h 5424732"/>
              <a:gd name="connsiteX1" fmla="*/ 3005780 w 4335537"/>
              <a:gd name="connsiteY1" fmla="*/ 5363 h 5424732"/>
              <a:gd name="connsiteX2" fmla="*/ 3061211 w 4335537"/>
              <a:gd name="connsiteY2" fmla="*/ 19669 h 5424732"/>
              <a:gd name="connsiteX3" fmla="*/ 3114855 w 4335537"/>
              <a:gd name="connsiteY3" fmla="*/ 41127 h 5424732"/>
              <a:gd name="connsiteX4" fmla="*/ 3170284 w 4335537"/>
              <a:gd name="connsiteY4" fmla="*/ 67948 h 5424732"/>
              <a:gd name="connsiteX5" fmla="*/ 3222140 w 4335537"/>
              <a:gd name="connsiteY5" fmla="*/ 98346 h 5424732"/>
              <a:gd name="connsiteX6" fmla="*/ 3275784 w 4335537"/>
              <a:gd name="connsiteY6" fmla="*/ 130533 h 5424732"/>
              <a:gd name="connsiteX7" fmla="*/ 3329425 w 4335537"/>
              <a:gd name="connsiteY7" fmla="*/ 159141 h 5424732"/>
              <a:gd name="connsiteX8" fmla="*/ 3383067 w 4335537"/>
              <a:gd name="connsiteY8" fmla="*/ 187752 h 5424732"/>
              <a:gd name="connsiteX9" fmla="*/ 3434923 w 4335537"/>
              <a:gd name="connsiteY9" fmla="*/ 209208 h 5424732"/>
              <a:gd name="connsiteX10" fmla="*/ 3492142 w 4335537"/>
              <a:gd name="connsiteY10" fmla="*/ 223514 h 5424732"/>
              <a:gd name="connsiteX11" fmla="*/ 3547571 w 4335537"/>
              <a:gd name="connsiteY11" fmla="*/ 230666 h 5424732"/>
              <a:gd name="connsiteX12" fmla="*/ 3606578 w 4335537"/>
              <a:gd name="connsiteY12" fmla="*/ 230666 h 5424732"/>
              <a:gd name="connsiteX13" fmla="*/ 3667374 w 4335537"/>
              <a:gd name="connsiteY13" fmla="*/ 227091 h 5424732"/>
              <a:gd name="connsiteX14" fmla="*/ 3728169 w 4335537"/>
              <a:gd name="connsiteY14" fmla="*/ 219938 h 5424732"/>
              <a:gd name="connsiteX15" fmla="*/ 3788965 w 4335537"/>
              <a:gd name="connsiteY15" fmla="*/ 210998 h 5424732"/>
              <a:gd name="connsiteX16" fmla="*/ 3849759 w 4335537"/>
              <a:gd name="connsiteY16" fmla="*/ 203845 h 5424732"/>
              <a:gd name="connsiteX17" fmla="*/ 3910555 w 4335537"/>
              <a:gd name="connsiteY17" fmla="*/ 198480 h 5424732"/>
              <a:gd name="connsiteX18" fmla="*/ 3967772 w 4335537"/>
              <a:gd name="connsiteY18" fmla="*/ 200268 h 5424732"/>
              <a:gd name="connsiteX19" fmla="*/ 4023204 w 4335537"/>
              <a:gd name="connsiteY19" fmla="*/ 207421 h 5424732"/>
              <a:gd name="connsiteX20" fmla="*/ 4076847 w 4335537"/>
              <a:gd name="connsiteY20" fmla="*/ 223514 h 5424732"/>
              <a:gd name="connsiteX21" fmla="*/ 4121551 w 4335537"/>
              <a:gd name="connsiteY21" fmla="*/ 246759 h 5424732"/>
              <a:gd name="connsiteX22" fmla="*/ 4164463 w 4335537"/>
              <a:gd name="connsiteY22" fmla="*/ 277158 h 5424732"/>
              <a:gd name="connsiteX23" fmla="*/ 4202013 w 4335537"/>
              <a:gd name="connsiteY23" fmla="*/ 312919 h 5424732"/>
              <a:gd name="connsiteX24" fmla="*/ 4239564 w 4335537"/>
              <a:gd name="connsiteY24" fmla="*/ 354046 h 5424732"/>
              <a:gd name="connsiteX25" fmla="*/ 4273537 w 4335537"/>
              <a:gd name="connsiteY25" fmla="*/ 396960 h 5424732"/>
              <a:gd name="connsiteX26" fmla="*/ 4307511 w 4335537"/>
              <a:gd name="connsiteY26" fmla="*/ 441664 h 5424732"/>
              <a:gd name="connsiteX27" fmla="*/ 4335537 w 4335537"/>
              <a:gd name="connsiteY27" fmla="*/ 478541 h 5424732"/>
              <a:gd name="connsiteX28" fmla="*/ 4335537 w 4335537"/>
              <a:gd name="connsiteY28" fmla="*/ 5411497 h 5424732"/>
              <a:gd name="connsiteX29" fmla="*/ 4325479 w 4335537"/>
              <a:gd name="connsiteY29" fmla="*/ 5424732 h 5424732"/>
              <a:gd name="connsiteX30" fmla="*/ 1571645 w 4335537"/>
              <a:gd name="connsiteY30" fmla="*/ 5424732 h 5424732"/>
              <a:gd name="connsiteX31" fmla="*/ 1555640 w 4335537"/>
              <a:gd name="connsiteY31" fmla="*/ 5403672 h 5424732"/>
              <a:gd name="connsiteX32" fmla="*/ 1521666 w 4335537"/>
              <a:gd name="connsiteY32" fmla="*/ 5360758 h 5424732"/>
              <a:gd name="connsiteX33" fmla="*/ 1485903 w 4335537"/>
              <a:gd name="connsiteY33" fmla="*/ 5319632 h 5424732"/>
              <a:gd name="connsiteX34" fmla="*/ 1444777 w 4335537"/>
              <a:gd name="connsiteY34" fmla="*/ 5283868 h 5424732"/>
              <a:gd name="connsiteX35" fmla="*/ 1405439 w 4335537"/>
              <a:gd name="connsiteY35" fmla="*/ 5251682 h 5424732"/>
              <a:gd name="connsiteX36" fmla="*/ 1360737 w 4335537"/>
              <a:gd name="connsiteY36" fmla="*/ 5226651 h 5424732"/>
              <a:gd name="connsiteX37" fmla="*/ 1312459 w 4335537"/>
              <a:gd name="connsiteY37" fmla="*/ 5205192 h 5424732"/>
              <a:gd name="connsiteX38" fmla="*/ 1260605 w 4335537"/>
              <a:gd name="connsiteY38" fmla="*/ 5187312 h 5424732"/>
              <a:gd name="connsiteX39" fmla="*/ 1206961 w 4335537"/>
              <a:gd name="connsiteY39" fmla="*/ 5171219 h 5424732"/>
              <a:gd name="connsiteX40" fmla="*/ 1153319 w 4335537"/>
              <a:gd name="connsiteY40" fmla="*/ 5156913 h 5424732"/>
              <a:gd name="connsiteX41" fmla="*/ 1097888 w 4335537"/>
              <a:gd name="connsiteY41" fmla="*/ 5142608 h 5424732"/>
              <a:gd name="connsiteX42" fmla="*/ 1046034 w 4335537"/>
              <a:gd name="connsiteY42" fmla="*/ 5126515 h 5424732"/>
              <a:gd name="connsiteX43" fmla="*/ 994178 w 4335537"/>
              <a:gd name="connsiteY43" fmla="*/ 5108634 h 5424732"/>
              <a:gd name="connsiteX44" fmla="*/ 945901 w 4335537"/>
              <a:gd name="connsiteY44" fmla="*/ 5087176 h 5424732"/>
              <a:gd name="connsiteX45" fmla="*/ 902986 w 4335537"/>
              <a:gd name="connsiteY45" fmla="*/ 5060355 h 5424732"/>
              <a:gd name="connsiteX46" fmla="*/ 863647 w 4335537"/>
              <a:gd name="connsiteY46" fmla="*/ 5028169 h 5424732"/>
              <a:gd name="connsiteX47" fmla="*/ 831463 w 4335537"/>
              <a:gd name="connsiteY47" fmla="*/ 4988832 h 5424732"/>
              <a:gd name="connsiteX48" fmla="*/ 804643 w 4335537"/>
              <a:gd name="connsiteY48" fmla="*/ 4945915 h 5424732"/>
              <a:gd name="connsiteX49" fmla="*/ 783185 w 4335537"/>
              <a:gd name="connsiteY49" fmla="*/ 4897636 h 5424732"/>
              <a:gd name="connsiteX50" fmla="*/ 765304 w 4335537"/>
              <a:gd name="connsiteY50" fmla="*/ 4845782 h 5424732"/>
              <a:gd name="connsiteX51" fmla="*/ 749211 w 4335537"/>
              <a:gd name="connsiteY51" fmla="*/ 4793927 h 5424732"/>
              <a:gd name="connsiteX52" fmla="*/ 734906 w 4335537"/>
              <a:gd name="connsiteY52" fmla="*/ 4738495 h 5424732"/>
              <a:gd name="connsiteX53" fmla="*/ 720601 w 4335537"/>
              <a:gd name="connsiteY53" fmla="*/ 4684853 h 5424732"/>
              <a:gd name="connsiteX54" fmla="*/ 704508 w 4335537"/>
              <a:gd name="connsiteY54" fmla="*/ 4631208 h 5424732"/>
              <a:gd name="connsiteX55" fmla="*/ 686627 w 4335537"/>
              <a:gd name="connsiteY55" fmla="*/ 4579352 h 5424732"/>
              <a:gd name="connsiteX56" fmla="*/ 665170 w 4335537"/>
              <a:gd name="connsiteY56" fmla="*/ 4531073 h 5424732"/>
              <a:gd name="connsiteX57" fmla="*/ 640137 w 4335537"/>
              <a:gd name="connsiteY57" fmla="*/ 4486371 h 5424732"/>
              <a:gd name="connsiteX58" fmla="*/ 607953 w 4335537"/>
              <a:gd name="connsiteY58" fmla="*/ 4447032 h 5424732"/>
              <a:gd name="connsiteX59" fmla="*/ 572190 w 4335537"/>
              <a:gd name="connsiteY59" fmla="*/ 4405905 h 5424732"/>
              <a:gd name="connsiteX60" fmla="*/ 531064 w 4335537"/>
              <a:gd name="connsiteY60" fmla="*/ 4370144 h 5424732"/>
              <a:gd name="connsiteX61" fmla="*/ 486360 w 4335537"/>
              <a:gd name="connsiteY61" fmla="*/ 4336170 h 5424732"/>
              <a:gd name="connsiteX62" fmla="*/ 441659 w 4335537"/>
              <a:gd name="connsiteY62" fmla="*/ 4302196 h 5424732"/>
              <a:gd name="connsiteX63" fmla="*/ 396958 w 4335537"/>
              <a:gd name="connsiteY63" fmla="*/ 4268222 h 5424732"/>
              <a:gd name="connsiteX64" fmla="*/ 354042 w 4335537"/>
              <a:gd name="connsiteY64" fmla="*/ 4234246 h 5424732"/>
              <a:gd name="connsiteX65" fmla="*/ 312916 w 4335537"/>
              <a:gd name="connsiteY65" fmla="*/ 4196697 h 5424732"/>
              <a:gd name="connsiteX66" fmla="*/ 277155 w 4335537"/>
              <a:gd name="connsiteY66" fmla="*/ 4159148 h 5424732"/>
              <a:gd name="connsiteX67" fmla="*/ 246759 w 4335537"/>
              <a:gd name="connsiteY67" fmla="*/ 4116232 h 5424732"/>
              <a:gd name="connsiteX68" fmla="*/ 223513 w 4335537"/>
              <a:gd name="connsiteY68" fmla="*/ 4071530 h 5424732"/>
              <a:gd name="connsiteX69" fmla="*/ 207420 w 4335537"/>
              <a:gd name="connsiteY69" fmla="*/ 4017888 h 5424732"/>
              <a:gd name="connsiteX70" fmla="*/ 200268 w 4335537"/>
              <a:gd name="connsiteY70" fmla="*/ 3962456 h 5424732"/>
              <a:gd name="connsiteX71" fmla="*/ 198478 w 4335537"/>
              <a:gd name="connsiteY71" fmla="*/ 3905234 h 5424732"/>
              <a:gd name="connsiteX72" fmla="*/ 203843 w 4335537"/>
              <a:gd name="connsiteY72" fmla="*/ 3844439 h 5424732"/>
              <a:gd name="connsiteX73" fmla="*/ 210996 w 4335537"/>
              <a:gd name="connsiteY73" fmla="*/ 3783644 h 5424732"/>
              <a:gd name="connsiteX74" fmla="*/ 219936 w 4335537"/>
              <a:gd name="connsiteY74" fmla="*/ 3722847 h 5424732"/>
              <a:gd name="connsiteX75" fmla="*/ 227088 w 4335537"/>
              <a:gd name="connsiteY75" fmla="*/ 3662052 h 5424732"/>
              <a:gd name="connsiteX76" fmla="*/ 230666 w 4335537"/>
              <a:gd name="connsiteY76" fmla="*/ 3601257 h 5424732"/>
              <a:gd name="connsiteX77" fmla="*/ 230666 w 4335537"/>
              <a:gd name="connsiteY77" fmla="*/ 3542248 h 5424732"/>
              <a:gd name="connsiteX78" fmla="*/ 223513 w 4335537"/>
              <a:gd name="connsiteY78" fmla="*/ 3486818 h 5424732"/>
              <a:gd name="connsiteX79" fmla="*/ 209208 w 4335537"/>
              <a:gd name="connsiteY79" fmla="*/ 3431386 h 5424732"/>
              <a:gd name="connsiteX80" fmla="*/ 187750 w 4335537"/>
              <a:gd name="connsiteY80" fmla="*/ 3379529 h 5424732"/>
              <a:gd name="connsiteX81" fmla="*/ 160929 w 4335537"/>
              <a:gd name="connsiteY81" fmla="*/ 3325887 h 5424732"/>
              <a:gd name="connsiteX82" fmla="*/ 130531 w 4335537"/>
              <a:gd name="connsiteY82" fmla="*/ 3272245 h 5424732"/>
              <a:gd name="connsiteX83" fmla="*/ 98347 w 4335537"/>
              <a:gd name="connsiteY83" fmla="*/ 3218601 h 5424732"/>
              <a:gd name="connsiteX84" fmla="*/ 67949 w 4335537"/>
              <a:gd name="connsiteY84" fmla="*/ 3166744 h 5424732"/>
              <a:gd name="connsiteX85" fmla="*/ 41126 w 4335537"/>
              <a:gd name="connsiteY85" fmla="*/ 3111314 h 5424732"/>
              <a:gd name="connsiteX86" fmla="*/ 19670 w 4335537"/>
              <a:gd name="connsiteY86" fmla="*/ 3057670 h 5424732"/>
              <a:gd name="connsiteX87" fmla="*/ 5365 w 4335537"/>
              <a:gd name="connsiteY87" fmla="*/ 3002238 h 5424732"/>
              <a:gd name="connsiteX88" fmla="*/ 0 w 4335537"/>
              <a:gd name="connsiteY88" fmla="*/ 2945018 h 5424732"/>
              <a:gd name="connsiteX89" fmla="*/ 5365 w 4335537"/>
              <a:gd name="connsiteY89" fmla="*/ 2887800 h 5424732"/>
              <a:gd name="connsiteX90" fmla="*/ 19670 w 4335537"/>
              <a:gd name="connsiteY90" fmla="*/ 2832369 h 5424732"/>
              <a:gd name="connsiteX91" fmla="*/ 41126 w 4335537"/>
              <a:gd name="connsiteY91" fmla="*/ 2778724 h 5424732"/>
              <a:gd name="connsiteX92" fmla="*/ 67949 w 4335537"/>
              <a:gd name="connsiteY92" fmla="*/ 2723294 h 5424732"/>
              <a:gd name="connsiteX93" fmla="*/ 98347 w 4335537"/>
              <a:gd name="connsiteY93" fmla="*/ 2671438 h 5424732"/>
              <a:gd name="connsiteX94" fmla="*/ 130531 w 4335537"/>
              <a:gd name="connsiteY94" fmla="*/ 2617795 h 5424732"/>
              <a:gd name="connsiteX95" fmla="*/ 160929 w 4335537"/>
              <a:gd name="connsiteY95" fmla="*/ 2564151 h 5424732"/>
              <a:gd name="connsiteX96" fmla="*/ 187750 w 4335537"/>
              <a:gd name="connsiteY96" fmla="*/ 2510509 h 5424732"/>
              <a:gd name="connsiteX97" fmla="*/ 209208 w 4335537"/>
              <a:gd name="connsiteY97" fmla="*/ 2458652 h 5424732"/>
              <a:gd name="connsiteX98" fmla="*/ 223513 w 4335537"/>
              <a:gd name="connsiteY98" fmla="*/ 2403220 h 5424732"/>
              <a:gd name="connsiteX99" fmla="*/ 230666 w 4335537"/>
              <a:gd name="connsiteY99" fmla="*/ 2347790 h 5424732"/>
              <a:gd name="connsiteX100" fmla="*/ 230666 w 4335537"/>
              <a:gd name="connsiteY100" fmla="*/ 2288783 h 5424732"/>
              <a:gd name="connsiteX101" fmla="*/ 227088 w 4335537"/>
              <a:gd name="connsiteY101" fmla="*/ 2227986 h 5424732"/>
              <a:gd name="connsiteX102" fmla="*/ 219936 w 4335537"/>
              <a:gd name="connsiteY102" fmla="*/ 2167191 h 5424732"/>
              <a:gd name="connsiteX103" fmla="*/ 210996 w 4335537"/>
              <a:gd name="connsiteY103" fmla="*/ 2106394 h 5424732"/>
              <a:gd name="connsiteX104" fmla="*/ 203843 w 4335537"/>
              <a:gd name="connsiteY104" fmla="*/ 2045599 h 5424732"/>
              <a:gd name="connsiteX105" fmla="*/ 198478 w 4335537"/>
              <a:gd name="connsiteY105" fmla="*/ 1984804 h 5424732"/>
              <a:gd name="connsiteX106" fmla="*/ 200268 w 4335537"/>
              <a:gd name="connsiteY106" fmla="*/ 1927585 h 5424732"/>
              <a:gd name="connsiteX107" fmla="*/ 207420 w 4335537"/>
              <a:gd name="connsiteY107" fmla="*/ 1872153 h 5424732"/>
              <a:gd name="connsiteX108" fmla="*/ 223513 w 4335537"/>
              <a:gd name="connsiteY108" fmla="*/ 1818508 h 5424732"/>
              <a:gd name="connsiteX109" fmla="*/ 246759 w 4335537"/>
              <a:gd name="connsiteY109" fmla="*/ 1773807 h 5424732"/>
              <a:gd name="connsiteX110" fmla="*/ 277155 w 4335537"/>
              <a:gd name="connsiteY110" fmla="*/ 1730892 h 5424732"/>
              <a:gd name="connsiteX111" fmla="*/ 312916 w 4335537"/>
              <a:gd name="connsiteY111" fmla="*/ 1693341 h 5424732"/>
              <a:gd name="connsiteX112" fmla="*/ 354042 w 4335537"/>
              <a:gd name="connsiteY112" fmla="*/ 1655792 h 5424732"/>
              <a:gd name="connsiteX113" fmla="*/ 396958 w 4335537"/>
              <a:gd name="connsiteY113" fmla="*/ 1621816 h 5424732"/>
              <a:gd name="connsiteX114" fmla="*/ 441659 w 4335537"/>
              <a:gd name="connsiteY114" fmla="*/ 1587842 h 5424732"/>
              <a:gd name="connsiteX115" fmla="*/ 486360 w 4335537"/>
              <a:gd name="connsiteY115" fmla="*/ 1553868 h 5424732"/>
              <a:gd name="connsiteX116" fmla="*/ 531064 w 4335537"/>
              <a:gd name="connsiteY116" fmla="*/ 1519895 h 5424732"/>
              <a:gd name="connsiteX117" fmla="*/ 572190 w 4335537"/>
              <a:gd name="connsiteY117" fmla="*/ 1484133 h 5424732"/>
              <a:gd name="connsiteX118" fmla="*/ 607953 w 4335537"/>
              <a:gd name="connsiteY118" fmla="*/ 1443007 h 5424732"/>
              <a:gd name="connsiteX119" fmla="*/ 640137 w 4335537"/>
              <a:gd name="connsiteY119" fmla="*/ 1403668 h 5424732"/>
              <a:gd name="connsiteX120" fmla="*/ 665170 w 4335537"/>
              <a:gd name="connsiteY120" fmla="*/ 1358966 h 5424732"/>
              <a:gd name="connsiteX121" fmla="*/ 686627 w 4335537"/>
              <a:gd name="connsiteY121" fmla="*/ 1310687 h 5424732"/>
              <a:gd name="connsiteX122" fmla="*/ 704508 w 4335537"/>
              <a:gd name="connsiteY122" fmla="*/ 1258830 h 5424732"/>
              <a:gd name="connsiteX123" fmla="*/ 720601 w 4335537"/>
              <a:gd name="connsiteY123" fmla="*/ 1205186 h 5424732"/>
              <a:gd name="connsiteX124" fmla="*/ 734906 w 4335537"/>
              <a:gd name="connsiteY124" fmla="*/ 1151543 h 5424732"/>
              <a:gd name="connsiteX125" fmla="*/ 749211 w 4335537"/>
              <a:gd name="connsiteY125" fmla="*/ 1096111 h 5424732"/>
              <a:gd name="connsiteX126" fmla="*/ 765304 w 4335537"/>
              <a:gd name="connsiteY126" fmla="*/ 1044257 h 5424732"/>
              <a:gd name="connsiteX127" fmla="*/ 783185 w 4335537"/>
              <a:gd name="connsiteY127" fmla="*/ 992400 h 5424732"/>
              <a:gd name="connsiteX128" fmla="*/ 804643 w 4335537"/>
              <a:gd name="connsiteY128" fmla="*/ 944123 h 5424732"/>
              <a:gd name="connsiteX129" fmla="*/ 831463 w 4335537"/>
              <a:gd name="connsiteY129" fmla="*/ 901209 h 5424732"/>
              <a:gd name="connsiteX130" fmla="*/ 863647 w 4335537"/>
              <a:gd name="connsiteY130" fmla="*/ 861870 h 5424732"/>
              <a:gd name="connsiteX131" fmla="*/ 902986 w 4335537"/>
              <a:gd name="connsiteY131" fmla="*/ 829684 h 5424732"/>
              <a:gd name="connsiteX132" fmla="*/ 945901 w 4335537"/>
              <a:gd name="connsiteY132" fmla="*/ 802863 h 5424732"/>
              <a:gd name="connsiteX133" fmla="*/ 994178 w 4335537"/>
              <a:gd name="connsiteY133" fmla="*/ 781405 h 5424732"/>
              <a:gd name="connsiteX134" fmla="*/ 1046034 w 4335537"/>
              <a:gd name="connsiteY134" fmla="*/ 763524 h 5424732"/>
              <a:gd name="connsiteX135" fmla="*/ 1097888 w 4335537"/>
              <a:gd name="connsiteY135" fmla="*/ 747431 h 5424732"/>
              <a:gd name="connsiteX136" fmla="*/ 1153319 w 4335537"/>
              <a:gd name="connsiteY136" fmla="*/ 733125 h 5424732"/>
              <a:gd name="connsiteX137" fmla="*/ 1206961 w 4335537"/>
              <a:gd name="connsiteY137" fmla="*/ 718820 h 5424732"/>
              <a:gd name="connsiteX138" fmla="*/ 1260605 w 4335537"/>
              <a:gd name="connsiteY138" fmla="*/ 702727 h 5424732"/>
              <a:gd name="connsiteX139" fmla="*/ 1312459 w 4335537"/>
              <a:gd name="connsiteY139" fmla="*/ 684846 h 5424732"/>
              <a:gd name="connsiteX140" fmla="*/ 1360737 w 4335537"/>
              <a:gd name="connsiteY140" fmla="*/ 663388 h 5424732"/>
              <a:gd name="connsiteX141" fmla="*/ 1405439 w 4335537"/>
              <a:gd name="connsiteY141" fmla="*/ 638356 h 5424732"/>
              <a:gd name="connsiteX142" fmla="*/ 1444777 w 4335537"/>
              <a:gd name="connsiteY142" fmla="*/ 606170 h 5424732"/>
              <a:gd name="connsiteX143" fmla="*/ 1485903 w 4335537"/>
              <a:gd name="connsiteY143" fmla="*/ 570407 h 5424732"/>
              <a:gd name="connsiteX144" fmla="*/ 1521666 w 4335537"/>
              <a:gd name="connsiteY144" fmla="*/ 529280 h 5424732"/>
              <a:gd name="connsiteX145" fmla="*/ 1555640 w 4335537"/>
              <a:gd name="connsiteY145" fmla="*/ 486366 h 5424732"/>
              <a:gd name="connsiteX146" fmla="*/ 1589613 w 4335537"/>
              <a:gd name="connsiteY146" fmla="*/ 441664 h 5424732"/>
              <a:gd name="connsiteX147" fmla="*/ 1623587 w 4335537"/>
              <a:gd name="connsiteY147" fmla="*/ 396960 h 5424732"/>
              <a:gd name="connsiteX148" fmla="*/ 1657560 w 4335537"/>
              <a:gd name="connsiteY148" fmla="*/ 354046 h 5424732"/>
              <a:gd name="connsiteX149" fmla="*/ 1695111 w 4335537"/>
              <a:gd name="connsiteY149" fmla="*/ 312919 h 5424732"/>
              <a:gd name="connsiteX150" fmla="*/ 1732660 w 4335537"/>
              <a:gd name="connsiteY150" fmla="*/ 277158 h 5424732"/>
              <a:gd name="connsiteX151" fmla="*/ 1775575 w 4335537"/>
              <a:gd name="connsiteY151" fmla="*/ 246759 h 5424732"/>
              <a:gd name="connsiteX152" fmla="*/ 1820277 w 4335537"/>
              <a:gd name="connsiteY152" fmla="*/ 223514 h 5424732"/>
              <a:gd name="connsiteX153" fmla="*/ 1873920 w 4335537"/>
              <a:gd name="connsiteY153" fmla="*/ 207421 h 5424732"/>
              <a:gd name="connsiteX154" fmla="*/ 1929352 w 4335537"/>
              <a:gd name="connsiteY154" fmla="*/ 200268 h 5424732"/>
              <a:gd name="connsiteX155" fmla="*/ 1986569 w 4335537"/>
              <a:gd name="connsiteY155" fmla="*/ 198480 h 5424732"/>
              <a:gd name="connsiteX156" fmla="*/ 2047363 w 4335537"/>
              <a:gd name="connsiteY156" fmla="*/ 203845 h 5424732"/>
              <a:gd name="connsiteX157" fmla="*/ 2108159 w 4335537"/>
              <a:gd name="connsiteY157" fmla="*/ 210998 h 5424732"/>
              <a:gd name="connsiteX158" fmla="*/ 2168955 w 4335537"/>
              <a:gd name="connsiteY158" fmla="*/ 219938 h 5424732"/>
              <a:gd name="connsiteX159" fmla="*/ 2229750 w 4335537"/>
              <a:gd name="connsiteY159" fmla="*/ 227091 h 5424732"/>
              <a:gd name="connsiteX160" fmla="*/ 2290544 w 4335537"/>
              <a:gd name="connsiteY160" fmla="*/ 230666 h 5424732"/>
              <a:gd name="connsiteX161" fmla="*/ 2349553 w 4335537"/>
              <a:gd name="connsiteY161" fmla="*/ 230666 h 5424732"/>
              <a:gd name="connsiteX162" fmla="*/ 2404984 w 4335537"/>
              <a:gd name="connsiteY162" fmla="*/ 223514 h 5424732"/>
              <a:gd name="connsiteX163" fmla="*/ 2460415 w 4335537"/>
              <a:gd name="connsiteY163" fmla="*/ 209208 h 5424732"/>
              <a:gd name="connsiteX164" fmla="*/ 2514057 w 4335537"/>
              <a:gd name="connsiteY164" fmla="*/ 187752 h 5424732"/>
              <a:gd name="connsiteX165" fmla="*/ 2567699 w 4335537"/>
              <a:gd name="connsiteY165" fmla="*/ 159141 h 5424732"/>
              <a:gd name="connsiteX166" fmla="*/ 2621342 w 4335537"/>
              <a:gd name="connsiteY166" fmla="*/ 130533 h 5424732"/>
              <a:gd name="connsiteX167" fmla="*/ 2674984 w 4335537"/>
              <a:gd name="connsiteY167" fmla="*/ 98346 h 5424732"/>
              <a:gd name="connsiteX168" fmla="*/ 2726840 w 4335537"/>
              <a:gd name="connsiteY168" fmla="*/ 67948 h 5424732"/>
              <a:gd name="connsiteX169" fmla="*/ 2782271 w 4335537"/>
              <a:gd name="connsiteY169" fmla="*/ 41127 h 5424732"/>
              <a:gd name="connsiteX170" fmla="*/ 2835913 w 4335537"/>
              <a:gd name="connsiteY170" fmla="*/ 19669 h 5424732"/>
              <a:gd name="connsiteX171" fmla="*/ 2891344 w 4335537"/>
              <a:gd name="connsiteY171" fmla="*/ 5363 h 5424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</a:cxnLst>
            <a:rect l="l" t="t" r="r" b="b"/>
            <a:pathLst>
              <a:path w="4335537" h="5424732">
                <a:moveTo>
                  <a:pt x="2948563" y="0"/>
                </a:moveTo>
                <a:lnTo>
                  <a:pt x="3005780" y="5363"/>
                </a:lnTo>
                <a:lnTo>
                  <a:pt x="3061211" y="19669"/>
                </a:lnTo>
                <a:lnTo>
                  <a:pt x="3114855" y="41127"/>
                </a:lnTo>
                <a:lnTo>
                  <a:pt x="3170284" y="67948"/>
                </a:lnTo>
                <a:lnTo>
                  <a:pt x="3222140" y="98346"/>
                </a:lnTo>
                <a:lnTo>
                  <a:pt x="3275784" y="130533"/>
                </a:lnTo>
                <a:lnTo>
                  <a:pt x="3329425" y="159141"/>
                </a:lnTo>
                <a:lnTo>
                  <a:pt x="3383067" y="187752"/>
                </a:lnTo>
                <a:lnTo>
                  <a:pt x="3434923" y="209208"/>
                </a:lnTo>
                <a:lnTo>
                  <a:pt x="3492142" y="223514"/>
                </a:lnTo>
                <a:lnTo>
                  <a:pt x="3547571" y="230666"/>
                </a:lnTo>
                <a:lnTo>
                  <a:pt x="3606578" y="230666"/>
                </a:lnTo>
                <a:lnTo>
                  <a:pt x="3667374" y="227091"/>
                </a:lnTo>
                <a:lnTo>
                  <a:pt x="3728169" y="219938"/>
                </a:lnTo>
                <a:lnTo>
                  <a:pt x="3788965" y="210998"/>
                </a:lnTo>
                <a:lnTo>
                  <a:pt x="3849759" y="203845"/>
                </a:lnTo>
                <a:lnTo>
                  <a:pt x="3910555" y="198480"/>
                </a:lnTo>
                <a:lnTo>
                  <a:pt x="3967772" y="200268"/>
                </a:lnTo>
                <a:lnTo>
                  <a:pt x="4023204" y="207421"/>
                </a:lnTo>
                <a:lnTo>
                  <a:pt x="4076847" y="223514"/>
                </a:lnTo>
                <a:lnTo>
                  <a:pt x="4121551" y="246759"/>
                </a:lnTo>
                <a:lnTo>
                  <a:pt x="4164463" y="277158"/>
                </a:lnTo>
                <a:lnTo>
                  <a:pt x="4202013" y="312919"/>
                </a:lnTo>
                <a:lnTo>
                  <a:pt x="4239564" y="354046"/>
                </a:lnTo>
                <a:lnTo>
                  <a:pt x="4273537" y="396960"/>
                </a:lnTo>
                <a:lnTo>
                  <a:pt x="4307511" y="441664"/>
                </a:lnTo>
                <a:lnTo>
                  <a:pt x="4335537" y="478541"/>
                </a:lnTo>
                <a:lnTo>
                  <a:pt x="4335537" y="5411497"/>
                </a:lnTo>
                <a:lnTo>
                  <a:pt x="4325479" y="5424732"/>
                </a:lnTo>
                <a:lnTo>
                  <a:pt x="1571645" y="5424732"/>
                </a:lnTo>
                <a:lnTo>
                  <a:pt x="1555640" y="5403672"/>
                </a:lnTo>
                <a:lnTo>
                  <a:pt x="1521666" y="5360758"/>
                </a:lnTo>
                <a:lnTo>
                  <a:pt x="1485903" y="5319632"/>
                </a:lnTo>
                <a:lnTo>
                  <a:pt x="1444777" y="5283868"/>
                </a:lnTo>
                <a:lnTo>
                  <a:pt x="1405439" y="5251682"/>
                </a:lnTo>
                <a:lnTo>
                  <a:pt x="1360737" y="5226651"/>
                </a:lnTo>
                <a:lnTo>
                  <a:pt x="1312459" y="5205192"/>
                </a:lnTo>
                <a:lnTo>
                  <a:pt x="1260605" y="5187312"/>
                </a:lnTo>
                <a:lnTo>
                  <a:pt x="1206961" y="5171219"/>
                </a:lnTo>
                <a:lnTo>
                  <a:pt x="1153319" y="5156913"/>
                </a:lnTo>
                <a:lnTo>
                  <a:pt x="1097888" y="5142608"/>
                </a:lnTo>
                <a:lnTo>
                  <a:pt x="1046034" y="5126515"/>
                </a:lnTo>
                <a:lnTo>
                  <a:pt x="994178" y="5108634"/>
                </a:lnTo>
                <a:lnTo>
                  <a:pt x="945901" y="5087176"/>
                </a:lnTo>
                <a:lnTo>
                  <a:pt x="902986" y="5060355"/>
                </a:lnTo>
                <a:lnTo>
                  <a:pt x="863647" y="5028169"/>
                </a:lnTo>
                <a:lnTo>
                  <a:pt x="831463" y="4988832"/>
                </a:lnTo>
                <a:lnTo>
                  <a:pt x="804643" y="4945915"/>
                </a:lnTo>
                <a:lnTo>
                  <a:pt x="783185" y="4897636"/>
                </a:lnTo>
                <a:lnTo>
                  <a:pt x="765304" y="4845782"/>
                </a:lnTo>
                <a:lnTo>
                  <a:pt x="749211" y="4793927"/>
                </a:lnTo>
                <a:lnTo>
                  <a:pt x="734906" y="4738495"/>
                </a:lnTo>
                <a:lnTo>
                  <a:pt x="720601" y="4684853"/>
                </a:lnTo>
                <a:lnTo>
                  <a:pt x="704508" y="4631208"/>
                </a:lnTo>
                <a:lnTo>
                  <a:pt x="686627" y="4579352"/>
                </a:lnTo>
                <a:lnTo>
                  <a:pt x="665170" y="4531073"/>
                </a:lnTo>
                <a:lnTo>
                  <a:pt x="640137" y="4486371"/>
                </a:lnTo>
                <a:lnTo>
                  <a:pt x="607953" y="4447032"/>
                </a:lnTo>
                <a:lnTo>
                  <a:pt x="572190" y="4405905"/>
                </a:lnTo>
                <a:lnTo>
                  <a:pt x="531064" y="4370144"/>
                </a:lnTo>
                <a:lnTo>
                  <a:pt x="486360" y="4336170"/>
                </a:lnTo>
                <a:lnTo>
                  <a:pt x="441659" y="4302196"/>
                </a:lnTo>
                <a:lnTo>
                  <a:pt x="396958" y="4268222"/>
                </a:lnTo>
                <a:lnTo>
                  <a:pt x="354042" y="4234246"/>
                </a:lnTo>
                <a:lnTo>
                  <a:pt x="312916" y="4196697"/>
                </a:lnTo>
                <a:lnTo>
                  <a:pt x="277155" y="4159148"/>
                </a:lnTo>
                <a:lnTo>
                  <a:pt x="246759" y="4116232"/>
                </a:lnTo>
                <a:lnTo>
                  <a:pt x="223513" y="4071530"/>
                </a:lnTo>
                <a:lnTo>
                  <a:pt x="207420" y="4017888"/>
                </a:lnTo>
                <a:lnTo>
                  <a:pt x="200268" y="3962456"/>
                </a:lnTo>
                <a:lnTo>
                  <a:pt x="198478" y="3905234"/>
                </a:lnTo>
                <a:lnTo>
                  <a:pt x="203843" y="3844439"/>
                </a:lnTo>
                <a:lnTo>
                  <a:pt x="210996" y="3783644"/>
                </a:lnTo>
                <a:lnTo>
                  <a:pt x="219936" y="3722847"/>
                </a:lnTo>
                <a:lnTo>
                  <a:pt x="227088" y="3662052"/>
                </a:lnTo>
                <a:lnTo>
                  <a:pt x="230666" y="3601257"/>
                </a:lnTo>
                <a:lnTo>
                  <a:pt x="230666" y="3542248"/>
                </a:lnTo>
                <a:lnTo>
                  <a:pt x="223513" y="3486818"/>
                </a:lnTo>
                <a:lnTo>
                  <a:pt x="209208" y="3431386"/>
                </a:lnTo>
                <a:lnTo>
                  <a:pt x="187750" y="3379529"/>
                </a:lnTo>
                <a:lnTo>
                  <a:pt x="160929" y="3325887"/>
                </a:lnTo>
                <a:lnTo>
                  <a:pt x="130531" y="3272245"/>
                </a:lnTo>
                <a:lnTo>
                  <a:pt x="98347" y="3218601"/>
                </a:lnTo>
                <a:lnTo>
                  <a:pt x="67949" y="3166744"/>
                </a:lnTo>
                <a:lnTo>
                  <a:pt x="41126" y="3111314"/>
                </a:lnTo>
                <a:lnTo>
                  <a:pt x="19670" y="3057670"/>
                </a:lnTo>
                <a:lnTo>
                  <a:pt x="5365" y="3002238"/>
                </a:lnTo>
                <a:lnTo>
                  <a:pt x="0" y="2945018"/>
                </a:lnTo>
                <a:lnTo>
                  <a:pt x="5365" y="2887800"/>
                </a:lnTo>
                <a:lnTo>
                  <a:pt x="19670" y="2832369"/>
                </a:lnTo>
                <a:lnTo>
                  <a:pt x="41126" y="2778724"/>
                </a:lnTo>
                <a:lnTo>
                  <a:pt x="67949" y="2723294"/>
                </a:lnTo>
                <a:lnTo>
                  <a:pt x="98347" y="2671438"/>
                </a:lnTo>
                <a:lnTo>
                  <a:pt x="130531" y="2617795"/>
                </a:lnTo>
                <a:lnTo>
                  <a:pt x="160929" y="2564151"/>
                </a:lnTo>
                <a:lnTo>
                  <a:pt x="187750" y="2510509"/>
                </a:lnTo>
                <a:lnTo>
                  <a:pt x="209208" y="2458652"/>
                </a:lnTo>
                <a:lnTo>
                  <a:pt x="223513" y="2403220"/>
                </a:lnTo>
                <a:lnTo>
                  <a:pt x="230666" y="2347790"/>
                </a:lnTo>
                <a:lnTo>
                  <a:pt x="230666" y="2288783"/>
                </a:lnTo>
                <a:lnTo>
                  <a:pt x="227088" y="2227986"/>
                </a:lnTo>
                <a:lnTo>
                  <a:pt x="219936" y="2167191"/>
                </a:lnTo>
                <a:lnTo>
                  <a:pt x="210996" y="2106394"/>
                </a:lnTo>
                <a:lnTo>
                  <a:pt x="203843" y="2045599"/>
                </a:lnTo>
                <a:lnTo>
                  <a:pt x="198478" y="1984804"/>
                </a:lnTo>
                <a:lnTo>
                  <a:pt x="200268" y="1927585"/>
                </a:lnTo>
                <a:lnTo>
                  <a:pt x="207420" y="1872153"/>
                </a:lnTo>
                <a:lnTo>
                  <a:pt x="223513" y="1818508"/>
                </a:lnTo>
                <a:lnTo>
                  <a:pt x="246759" y="1773807"/>
                </a:lnTo>
                <a:lnTo>
                  <a:pt x="277155" y="1730892"/>
                </a:lnTo>
                <a:lnTo>
                  <a:pt x="312916" y="1693341"/>
                </a:lnTo>
                <a:lnTo>
                  <a:pt x="354042" y="1655792"/>
                </a:lnTo>
                <a:lnTo>
                  <a:pt x="396958" y="1621816"/>
                </a:lnTo>
                <a:lnTo>
                  <a:pt x="441659" y="1587842"/>
                </a:lnTo>
                <a:lnTo>
                  <a:pt x="486360" y="1553868"/>
                </a:lnTo>
                <a:lnTo>
                  <a:pt x="531064" y="1519895"/>
                </a:lnTo>
                <a:lnTo>
                  <a:pt x="572190" y="1484133"/>
                </a:lnTo>
                <a:lnTo>
                  <a:pt x="607953" y="1443007"/>
                </a:lnTo>
                <a:lnTo>
                  <a:pt x="640137" y="1403668"/>
                </a:lnTo>
                <a:lnTo>
                  <a:pt x="665170" y="1358966"/>
                </a:lnTo>
                <a:lnTo>
                  <a:pt x="686627" y="1310687"/>
                </a:lnTo>
                <a:lnTo>
                  <a:pt x="704508" y="1258830"/>
                </a:lnTo>
                <a:lnTo>
                  <a:pt x="720601" y="1205186"/>
                </a:lnTo>
                <a:lnTo>
                  <a:pt x="734906" y="1151543"/>
                </a:lnTo>
                <a:lnTo>
                  <a:pt x="749211" y="1096111"/>
                </a:lnTo>
                <a:lnTo>
                  <a:pt x="765304" y="1044257"/>
                </a:lnTo>
                <a:lnTo>
                  <a:pt x="783185" y="992400"/>
                </a:lnTo>
                <a:lnTo>
                  <a:pt x="804643" y="944123"/>
                </a:lnTo>
                <a:lnTo>
                  <a:pt x="831463" y="901209"/>
                </a:lnTo>
                <a:lnTo>
                  <a:pt x="863647" y="861870"/>
                </a:lnTo>
                <a:lnTo>
                  <a:pt x="902986" y="829684"/>
                </a:lnTo>
                <a:lnTo>
                  <a:pt x="945901" y="802863"/>
                </a:lnTo>
                <a:lnTo>
                  <a:pt x="994178" y="781405"/>
                </a:lnTo>
                <a:lnTo>
                  <a:pt x="1046034" y="763524"/>
                </a:lnTo>
                <a:lnTo>
                  <a:pt x="1097888" y="747431"/>
                </a:lnTo>
                <a:lnTo>
                  <a:pt x="1153319" y="733125"/>
                </a:lnTo>
                <a:lnTo>
                  <a:pt x="1206961" y="718820"/>
                </a:lnTo>
                <a:lnTo>
                  <a:pt x="1260605" y="702727"/>
                </a:lnTo>
                <a:lnTo>
                  <a:pt x="1312459" y="684846"/>
                </a:lnTo>
                <a:lnTo>
                  <a:pt x="1360737" y="663388"/>
                </a:lnTo>
                <a:lnTo>
                  <a:pt x="1405439" y="638356"/>
                </a:lnTo>
                <a:lnTo>
                  <a:pt x="1444777" y="606170"/>
                </a:lnTo>
                <a:lnTo>
                  <a:pt x="1485903" y="570407"/>
                </a:lnTo>
                <a:lnTo>
                  <a:pt x="1521666" y="529280"/>
                </a:lnTo>
                <a:lnTo>
                  <a:pt x="1555640" y="486366"/>
                </a:lnTo>
                <a:lnTo>
                  <a:pt x="1589613" y="441664"/>
                </a:lnTo>
                <a:lnTo>
                  <a:pt x="1623587" y="396960"/>
                </a:lnTo>
                <a:lnTo>
                  <a:pt x="1657560" y="354046"/>
                </a:lnTo>
                <a:lnTo>
                  <a:pt x="1695111" y="312919"/>
                </a:lnTo>
                <a:lnTo>
                  <a:pt x="1732660" y="277158"/>
                </a:lnTo>
                <a:lnTo>
                  <a:pt x="1775575" y="246759"/>
                </a:lnTo>
                <a:lnTo>
                  <a:pt x="1820277" y="223514"/>
                </a:lnTo>
                <a:lnTo>
                  <a:pt x="1873920" y="207421"/>
                </a:lnTo>
                <a:lnTo>
                  <a:pt x="1929352" y="200268"/>
                </a:lnTo>
                <a:lnTo>
                  <a:pt x="1986569" y="198480"/>
                </a:lnTo>
                <a:lnTo>
                  <a:pt x="2047363" y="203845"/>
                </a:lnTo>
                <a:lnTo>
                  <a:pt x="2108159" y="210998"/>
                </a:lnTo>
                <a:lnTo>
                  <a:pt x="2168955" y="219938"/>
                </a:lnTo>
                <a:lnTo>
                  <a:pt x="2229750" y="227091"/>
                </a:lnTo>
                <a:lnTo>
                  <a:pt x="2290544" y="230666"/>
                </a:lnTo>
                <a:lnTo>
                  <a:pt x="2349553" y="230666"/>
                </a:lnTo>
                <a:lnTo>
                  <a:pt x="2404984" y="223514"/>
                </a:lnTo>
                <a:lnTo>
                  <a:pt x="2460415" y="209208"/>
                </a:lnTo>
                <a:lnTo>
                  <a:pt x="2514057" y="187752"/>
                </a:lnTo>
                <a:lnTo>
                  <a:pt x="2567699" y="159141"/>
                </a:lnTo>
                <a:lnTo>
                  <a:pt x="2621342" y="130533"/>
                </a:lnTo>
                <a:lnTo>
                  <a:pt x="2674984" y="98346"/>
                </a:lnTo>
                <a:lnTo>
                  <a:pt x="2726840" y="67948"/>
                </a:lnTo>
                <a:lnTo>
                  <a:pt x="2782271" y="41127"/>
                </a:lnTo>
                <a:lnTo>
                  <a:pt x="2835913" y="19669"/>
                </a:lnTo>
                <a:lnTo>
                  <a:pt x="2891344" y="536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Resultado de imagen para desahogo">
            <a:extLst>
              <a:ext uri="{FF2B5EF4-FFF2-40B4-BE49-F238E27FC236}">
                <a16:creationId xmlns:a16="http://schemas.microsoft.com/office/drawing/2014/main" id="{C6F0B94E-6F08-421F-949C-34870A38F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4185" y="2772696"/>
            <a:ext cx="2215011" cy="346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AF3E1A45-2C2A-4318-BA57-ECB054E65FBE}"/>
              </a:ext>
            </a:extLst>
          </p:cNvPr>
          <p:cNvSpPr/>
          <p:nvPr/>
        </p:nvSpPr>
        <p:spPr>
          <a:xfrm>
            <a:off x="287006" y="2031118"/>
            <a:ext cx="377058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spc="800" dirty="0">
                <a:solidFill>
                  <a:schemeClr val="bg1"/>
                </a:solidFill>
                <a:latin typeface="+mj-lt"/>
              </a:rPr>
              <a:t>3- </a:t>
            </a:r>
            <a:r>
              <a:rPr lang="en-US" sz="4400" spc="800" dirty="0" err="1">
                <a:solidFill>
                  <a:schemeClr val="bg1"/>
                </a:solidFill>
                <a:latin typeface="+mj-lt"/>
              </a:rPr>
              <a:t>ayuda</a:t>
            </a:r>
            <a:r>
              <a:rPr lang="en-US" sz="4400" spc="800" dirty="0">
                <a:solidFill>
                  <a:schemeClr val="bg1"/>
                </a:solidFill>
                <a:latin typeface="+mj-lt"/>
              </a:rPr>
              <a:t> a </a:t>
            </a:r>
          </a:p>
          <a:p>
            <a:r>
              <a:rPr lang="en-US" sz="4400" spc="800" dirty="0" err="1">
                <a:solidFill>
                  <a:schemeClr val="bg1"/>
                </a:solidFill>
                <a:latin typeface="+mj-lt"/>
              </a:rPr>
              <a:t>expresar</a:t>
            </a:r>
            <a:endParaRPr lang="es-MX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8047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">
            <a:extLst>
              <a:ext uri="{FF2B5EF4-FFF2-40B4-BE49-F238E27FC236}">
                <a16:creationId xmlns:a16="http://schemas.microsoft.com/office/drawing/2014/main" id="{D1FDF194-C99A-4C11-8A97-58FF75F6E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ECAB5A9-13C6-4C85-AB53-C7D8B8954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B0CF394-FB21-4901-B234-FD756CFB79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51409EC-5A9B-475E-97E7-BCA747A46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184" y="1098388"/>
            <a:ext cx="6035040" cy="439498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5500" spc="800" dirty="0"/>
              <a:t> 6- </a:t>
            </a:r>
            <a:r>
              <a:rPr lang="en-US" sz="5500" spc="800" dirty="0" err="1"/>
              <a:t>comunicación</a:t>
            </a:r>
            <a:br>
              <a:rPr lang="en-US" sz="5500" spc="800" dirty="0"/>
            </a:br>
            <a:br>
              <a:rPr lang="en-US" sz="5500" spc="800" dirty="0"/>
            </a:br>
            <a:br>
              <a:rPr lang="en-US" sz="5500" spc="800" dirty="0"/>
            </a:br>
            <a:br>
              <a:rPr lang="en-US" sz="5500" spc="800" dirty="0"/>
            </a:br>
            <a:r>
              <a:rPr lang="en-US" sz="5500" spc="800" dirty="0"/>
              <a:t>  5- </a:t>
            </a:r>
            <a:r>
              <a:rPr lang="en-US" sz="5500" spc="800" dirty="0" err="1"/>
              <a:t>relacionarte</a:t>
            </a:r>
            <a:endParaRPr lang="en-US" sz="5500" spc="8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85BB9C1-C36F-40EB-8D79-6100734DE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976" y="0"/>
            <a:ext cx="508169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 42">
            <a:extLst>
              <a:ext uri="{FF2B5EF4-FFF2-40B4-BE49-F238E27FC236}">
                <a16:creationId xmlns:a16="http://schemas.microsoft.com/office/drawing/2014/main" id="{5891C2AC-F1CC-484C-AF3E-1C7C88683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5362574" cy="6858000"/>
          </a:xfrm>
          <a:custGeom>
            <a:avLst/>
            <a:gdLst>
              <a:gd name="connsiteX0" fmla="*/ 3540675 w 5362574"/>
              <a:gd name="connsiteY0" fmla="*/ 3541304 h 6858000"/>
              <a:gd name="connsiteX1" fmla="*/ 3511580 w 5362574"/>
              <a:gd name="connsiteY1" fmla="*/ 3544031 h 6858000"/>
              <a:gd name="connsiteX2" fmla="*/ 3483394 w 5362574"/>
              <a:gd name="connsiteY2" fmla="*/ 3551305 h 6858000"/>
              <a:gd name="connsiteX3" fmla="*/ 3456118 w 5362574"/>
              <a:gd name="connsiteY3" fmla="*/ 3562216 h 6858000"/>
              <a:gd name="connsiteX4" fmla="*/ 3427932 w 5362574"/>
              <a:gd name="connsiteY4" fmla="*/ 3575854 h 6858000"/>
              <a:gd name="connsiteX5" fmla="*/ 3401564 w 5362574"/>
              <a:gd name="connsiteY5" fmla="*/ 3591311 h 6858000"/>
              <a:gd name="connsiteX6" fmla="*/ 3374288 w 5362574"/>
              <a:gd name="connsiteY6" fmla="*/ 3607677 h 6858000"/>
              <a:gd name="connsiteX7" fmla="*/ 3347011 w 5362574"/>
              <a:gd name="connsiteY7" fmla="*/ 3622224 h 6858000"/>
              <a:gd name="connsiteX8" fmla="*/ 3319735 w 5362574"/>
              <a:gd name="connsiteY8" fmla="*/ 3636772 h 6858000"/>
              <a:gd name="connsiteX9" fmla="*/ 3292459 w 5362574"/>
              <a:gd name="connsiteY9" fmla="*/ 3647682 h 6858000"/>
              <a:gd name="connsiteX10" fmla="*/ 3264273 w 5362574"/>
              <a:gd name="connsiteY10" fmla="*/ 3654956 h 6858000"/>
              <a:gd name="connsiteX11" fmla="*/ 3236087 w 5362574"/>
              <a:gd name="connsiteY11" fmla="*/ 3658593 h 6858000"/>
              <a:gd name="connsiteX12" fmla="*/ 3206082 w 5362574"/>
              <a:gd name="connsiteY12" fmla="*/ 3658593 h 6858000"/>
              <a:gd name="connsiteX13" fmla="*/ 3175169 w 5362574"/>
              <a:gd name="connsiteY13" fmla="*/ 3656775 h 6858000"/>
              <a:gd name="connsiteX14" fmla="*/ 3144256 w 5362574"/>
              <a:gd name="connsiteY14" fmla="*/ 3653138 h 6858000"/>
              <a:gd name="connsiteX15" fmla="*/ 3113342 w 5362574"/>
              <a:gd name="connsiteY15" fmla="*/ 3648592 h 6858000"/>
              <a:gd name="connsiteX16" fmla="*/ 3082428 w 5362574"/>
              <a:gd name="connsiteY16" fmla="*/ 3644955 h 6858000"/>
              <a:gd name="connsiteX17" fmla="*/ 3051515 w 5362574"/>
              <a:gd name="connsiteY17" fmla="*/ 3642227 h 6858000"/>
              <a:gd name="connsiteX18" fmla="*/ 3022420 w 5362574"/>
              <a:gd name="connsiteY18" fmla="*/ 3643136 h 6858000"/>
              <a:gd name="connsiteX19" fmla="*/ 2994234 w 5362574"/>
              <a:gd name="connsiteY19" fmla="*/ 3646773 h 6858000"/>
              <a:gd name="connsiteX20" fmla="*/ 2966958 w 5362574"/>
              <a:gd name="connsiteY20" fmla="*/ 3654956 h 6858000"/>
              <a:gd name="connsiteX21" fmla="*/ 2944228 w 5362574"/>
              <a:gd name="connsiteY21" fmla="*/ 3666776 h 6858000"/>
              <a:gd name="connsiteX22" fmla="*/ 2922406 w 5362574"/>
              <a:gd name="connsiteY22" fmla="*/ 3682233 h 6858000"/>
              <a:gd name="connsiteX23" fmla="*/ 2903313 w 5362574"/>
              <a:gd name="connsiteY23" fmla="*/ 3700417 h 6858000"/>
              <a:gd name="connsiteX24" fmla="*/ 2884219 w 5362574"/>
              <a:gd name="connsiteY24" fmla="*/ 3721329 h 6858000"/>
              <a:gd name="connsiteX25" fmla="*/ 2866944 w 5362574"/>
              <a:gd name="connsiteY25" fmla="*/ 3743150 h 6858000"/>
              <a:gd name="connsiteX26" fmla="*/ 2849669 w 5362574"/>
              <a:gd name="connsiteY26" fmla="*/ 3765881 h 6858000"/>
              <a:gd name="connsiteX27" fmla="*/ 2832394 w 5362574"/>
              <a:gd name="connsiteY27" fmla="*/ 3788611 h 6858000"/>
              <a:gd name="connsiteX28" fmla="*/ 2815118 w 5362574"/>
              <a:gd name="connsiteY28" fmla="*/ 3810432 h 6858000"/>
              <a:gd name="connsiteX29" fmla="*/ 2796934 w 5362574"/>
              <a:gd name="connsiteY29" fmla="*/ 3831344 h 6858000"/>
              <a:gd name="connsiteX30" fmla="*/ 2776022 w 5362574"/>
              <a:gd name="connsiteY30" fmla="*/ 3849529 h 6858000"/>
              <a:gd name="connsiteX31" fmla="*/ 2756019 w 5362574"/>
              <a:gd name="connsiteY31" fmla="*/ 3865895 h 6858000"/>
              <a:gd name="connsiteX32" fmla="*/ 2733289 w 5362574"/>
              <a:gd name="connsiteY32" fmla="*/ 3878623 h 6858000"/>
              <a:gd name="connsiteX33" fmla="*/ 2708740 w 5362574"/>
              <a:gd name="connsiteY33" fmla="*/ 3889534 h 6858000"/>
              <a:gd name="connsiteX34" fmla="*/ 2682373 w 5362574"/>
              <a:gd name="connsiteY34" fmla="*/ 3898626 h 6858000"/>
              <a:gd name="connsiteX35" fmla="*/ 2655096 w 5362574"/>
              <a:gd name="connsiteY35" fmla="*/ 3906809 h 6858000"/>
              <a:gd name="connsiteX36" fmla="*/ 2627820 w 5362574"/>
              <a:gd name="connsiteY36" fmla="*/ 3914083 h 6858000"/>
              <a:gd name="connsiteX37" fmla="*/ 2599634 w 5362574"/>
              <a:gd name="connsiteY37" fmla="*/ 3921357 h 6858000"/>
              <a:gd name="connsiteX38" fmla="*/ 2573267 w 5362574"/>
              <a:gd name="connsiteY38" fmla="*/ 3929540 h 6858000"/>
              <a:gd name="connsiteX39" fmla="*/ 2546899 w 5362574"/>
              <a:gd name="connsiteY39" fmla="*/ 3938632 h 6858000"/>
              <a:gd name="connsiteX40" fmla="*/ 2522351 w 5362574"/>
              <a:gd name="connsiteY40" fmla="*/ 3949543 h 6858000"/>
              <a:gd name="connsiteX41" fmla="*/ 2500529 w 5362574"/>
              <a:gd name="connsiteY41" fmla="*/ 3963181 h 6858000"/>
              <a:gd name="connsiteX42" fmla="*/ 2480526 w 5362574"/>
              <a:gd name="connsiteY42" fmla="*/ 3979547 h 6858000"/>
              <a:gd name="connsiteX43" fmla="*/ 2464160 w 5362574"/>
              <a:gd name="connsiteY43" fmla="*/ 3999550 h 6858000"/>
              <a:gd name="connsiteX44" fmla="*/ 2450522 w 5362574"/>
              <a:gd name="connsiteY44" fmla="*/ 4021371 h 6858000"/>
              <a:gd name="connsiteX45" fmla="*/ 2439611 w 5362574"/>
              <a:gd name="connsiteY45" fmla="*/ 4045919 h 6858000"/>
              <a:gd name="connsiteX46" fmla="*/ 2430520 w 5362574"/>
              <a:gd name="connsiteY46" fmla="*/ 4072287 h 6858000"/>
              <a:gd name="connsiteX47" fmla="*/ 2422337 w 5362574"/>
              <a:gd name="connsiteY47" fmla="*/ 4098654 h 6858000"/>
              <a:gd name="connsiteX48" fmla="*/ 2415063 w 5362574"/>
              <a:gd name="connsiteY48" fmla="*/ 4126840 h 6858000"/>
              <a:gd name="connsiteX49" fmla="*/ 2407789 w 5362574"/>
              <a:gd name="connsiteY49" fmla="*/ 4154116 h 6858000"/>
              <a:gd name="connsiteX50" fmla="*/ 2399606 w 5362574"/>
              <a:gd name="connsiteY50" fmla="*/ 4181393 h 6858000"/>
              <a:gd name="connsiteX51" fmla="*/ 2390514 w 5362574"/>
              <a:gd name="connsiteY51" fmla="*/ 4207761 h 6858000"/>
              <a:gd name="connsiteX52" fmla="*/ 2379603 w 5362574"/>
              <a:gd name="connsiteY52" fmla="*/ 4232310 h 6858000"/>
              <a:gd name="connsiteX53" fmla="*/ 2366874 w 5362574"/>
              <a:gd name="connsiteY53" fmla="*/ 4255040 h 6858000"/>
              <a:gd name="connsiteX54" fmla="*/ 2350509 w 5362574"/>
              <a:gd name="connsiteY54" fmla="*/ 4275043 h 6858000"/>
              <a:gd name="connsiteX55" fmla="*/ 2332324 w 5362574"/>
              <a:gd name="connsiteY55" fmla="*/ 4295955 h 6858000"/>
              <a:gd name="connsiteX56" fmla="*/ 2311412 w 5362574"/>
              <a:gd name="connsiteY56" fmla="*/ 4314139 h 6858000"/>
              <a:gd name="connsiteX57" fmla="*/ 2288681 w 5362574"/>
              <a:gd name="connsiteY57" fmla="*/ 4331414 h 6858000"/>
              <a:gd name="connsiteX58" fmla="*/ 2265951 w 5362574"/>
              <a:gd name="connsiteY58" fmla="*/ 4348689 h 6858000"/>
              <a:gd name="connsiteX59" fmla="*/ 2243221 w 5362574"/>
              <a:gd name="connsiteY59" fmla="*/ 4365964 h 6858000"/>
              <a:gd name="connsiteX60" fmla="*/ 2221399 w 5362574"/>
              <a:gd name="connsiteY60" fmla="*/ 4383240 h 6858000"/>
              <a:gd name="connsiteX61" fmla="*/ 2200487 w 5362574"/>
              <a:gd name="connsiteY61" fmla="*/ 4402333 h 6858000"/>
              <a:gd name="connsiteX62" fmla="*/ 2182303 w 5362574"/>
              <a:gd name="connsiteY62" fmla="*/ 4421427 h 6858000"/>
              <a:gd name="connsiteX63" fmla="*/ 2166847 w 5362574"/>
              <a:gd name="connsiteY63" fmla="*/ 4443248 h 6858000"/>
              <a:gd name="connsiteX64" fmla="*/ 2155027 w 5362574"/>
              <a:gd name="connsiteY64" fmla="*/ 4465978 h 6858000"/>
              <a:gd name="connsiteX65" fmla="*/ 2146844 w 5362574"/>
              <a:gd name="connsiteY65" fmla="*/ 4493255 h 6858000"/>
              <a:gd name="connsiteX66" fmla="*/ 2143207 w 5362574"/>
              <a:gd name="connsiteY66" fmla="*/ 4521441 h 6858000"/>
              <a:gd name="connsiteX67" fmla="*/ 2142297 w 5362574"/>
              <a:gd name="connsiteY67" fmla="*/ 4550536 h 6858000"/>
              <a:gd name="connsiteX68" fmla="*/ 2145025 w 5362574"/>
              <a:gd name="connsiteY68" fmla="*/ 4581449 h 6858000"/>
              <a:gd name="connsiteX69" fmla="*/ 2148662 w 5362574"/>
              <a:gd name="connsiteY69" fmla="*/ 4612362 h 6858000"/>
              <a:gd name="connsiteX70" fmla="*/ 2153208 w 5362574"/>
              <a:gd name="connsiteY70" fmla="*/ 4643276 h 6858000"/>
              <a:gd name="connsiteX71" fmla="*/ 2156845 w 5362574"/>
              <a:gd name="connsiteY71" fmla="*/ 4674189 h 6858000"/>
              <a:gd name="connsiteX72" fmla="*/ 2158664 w 5362574"/>
              <a:gd name="connsiteY72" fmla="*/ 4705103 h 6858000"/>
              <a:gd name="connsiteX73" fmla="*/ 2158664 w 5362574"/>
              <a:gd name="connsiteY73" fmla="*/ 4735107 h 6858000"/>
              <a:gd name="connsiteX74" fmla="*/ 2155027 w 5362574"/>
              <a:gd name="connsiteY74" fmla="*/ 4763293 h 6858000"/>
              <a:gd name="connsiteX75" fmla="*/ 2147753 w 5362574"/>
              <a:gd name="connsiteY75" fmla="*/ 4791478 h 6858000"/>
              <a:gd name="connsiteX76" fmla="*/ 2136842 w 5362574"/>
              <a:gd name="connsiteY76" fmla="*/ 4817846 h 6858000"/>
              <a:gd name="connsiteX77" fmla="*/ 2123204 w 5362574"/>
              <a:gd name="connsiteY77" fmla="*/ 4845122 h 6858000"/>
              <a:gd name="connsiteX78" fmla="*/ 2107747 w 5362574"/>
              <a:gd name="connsiteY78" fmla="*/ 4872399 h 6858000"/>
              <a:gd name="connsiteX79" fmla="*/ 2091382 w 5362574"/>
              <a:gd name="connsiteY79" fmla="*/ 4899675 h 6858000"/>
              <a:gd name="connsiteX80" fmla="*/ 2075925 w 5362574"/>
              <a:gd name="connsiteY80" fmla="*/ 4926043 h 6858000"/>
              <a:gd name="connsiteX81" fmla="*/ 2062286 w 5362574"/>
              <a:gd name="connsiteY81" fmla="*/ 4954229 h 6858000"/>
              <a:gd name="connsiteX82" fmla="*/ 2051376 w 5362574"/>
              <a:gd name="connsiteY82" fmla="*/ 4981505 h 6858000"/>
              <a:gd name="connsiteX83" fmla="*/ 2044102 w 5362574"/>
              <a:gd name="connsiteY83" fmla="*/ 5009691 h 6858000"/>
              <a:gd name="connsiteX84" fmla="*/ 2041375 w 5362574"/>
              <a:gd name="connsiteY84" fmla="*/ 5038786 h 6858000"/>
              <a:gd name="connsiteX85" fmla="*/ 2044102 w 5362574"/>
              <a:gd name="connsiteY85" fmla="*/ 5067880 h 6858000"/>
              <a:gd name="connsiteX86" fmla="*/ 2051376 w 5362574"/>
              <a:gd name="connsiteY86" fmla="*/ 5096066 h 6858000"/>
              <a:gd name="connsiteX87" fmla="*/ 2062286 w 5362574"/>
              <a:gd name="connsiteY87" fmla="*/ 5123343 h 6858000"/>
              <a:gd name="connsiteX88" fmla="*/ 2075925 w 5362574"/>
              <a:gd name="connsiteY88" fmla="*/ 5151528 h 6858000"/>
              <a:gd name="connsiteX89" fmla="*/ 2091382 w 5362574"/>
              <a:gd name="connsiteY89" fmla="*/ 5177896 h 6858000"/>
              <a:gd name="connsiteX90" fmla="*/ 2107747 w 5362574"/>
              <a:gd name="connsiteY90" fmla="*/ 5205173 h 6858000"/>
              <a:gd name="connsiteX91" fmla="*/ 2123204 w 5362574"/>
              <a:gd name="connsiteY91" fmla="*/ 5232449 h 6858000"/>
              <a:gd name="connsiteX92" fmla="*/ 2136842 w 5362574"/>
              <a:gd name="connsiteY92" fmla="*/ 5259725 h 6858000"/>
              <a:gd name="connsiteX93" fmla="*/ 2147753 w 5362574"/>
              <a:gd name="connsiteY93" fmla="*/ 5286093 h 6858000"/>
              <a:gd name="connsiteX94" fmla="*/ 2155027 w 5362574"/>
              <a:gd name="connsiteY94" fmla="*/ 5314279 h 6858000"/>
              <a:gd name="connsiteX95" fmla="*/ 2158664 w 5362574"/>
              <a:gd name="connsiteY95" fmla="*/ 5342464 h 6858000"/>
              <a:gd name="connsiteX96" fmla="*/ 2158664 w 5362574"/>
              <a:gd name="connsiteY96" fmla="*/ 5372469 h 6858000"/>
              <a:gd name="connsiteX97" fmla="*/ 2156845 w 5362574"/>
              <a:gd name="connsiteY97" fmla="*/ 5403382 h 6858000"/>
              <a:gd name="connsiteX98" fmla="*/ 2153208 w 5362574"/>
              <a:gd name="connsiteY98" fmla="*/ 5434295 h 6858000"/>
              <a:gd name="connsiteX99" fmla="*/ 2148662 w 5362574"/>
              <a:gd name="connsiteY99" fmla="*/ 5465209 h 6858000"/>
              <a:gd name="connsiteX100" fmla="*/ 2145025 w 5362574"/>
              <a:gd name="connsiteY100" fmla="*/ 5496122 h 6858000"/>
              <a:gd name="connsiteX101" fmla="*/ 2142297 w 5362574"/>
              <a:gd name="connsiteY101" fmla="*/ 5527035 h 6858000"/>
              <a:gd name="connsiteX102" fmla="*/ 2143207 w 5362574"/>
              <a:gd name="connsiteY102" fmla="*/ 5556131 h 6858000"/>
              <a:gd name="connsiteX103" fmla="*/ 2146844 w 5362574"/>
              <a:gd name="connsiteY103" fmla="*/ 5584317 h 6858000"/>
              <a:gd name="connsiteX104" fmla="*/ 2155027 w 5362574"/>
              <a:gd name="connsiteY104" fmla="*/ 5611593 h 6858000"/>
              <a:gd name="connsiteX105" fmla="*/ 2166847 w 5362574"/>
              <a:gd name="connsiteY105" fmla="*/ 5634323 h 6858000"/>
              <a:gd name="connsiteX106" fmla="*/ 2182303 w 5362574"/>
              <a:gd name="connsiteY106" fmla="*/ 5656145 h 6858000"/>
              <a:gd name="connsiteX107" fmla="*/ 2200487 w 5362574"/>
              <a:gd name="connsiteY107" fmla="*/ 5675238 h 6858000"/>
              <a:gd name="connsiteX108" fmla="*/ 2221399 w 5362574"/>
              <a:gd name="connsiteY108" fmla="*/ 5694331 h 6858000"/>
              <a:gd name="connsiteX109" fmla="*/ 2243221 w 5362574"/>
              <a:gd name="connsiteY109" fmla="*/ 5711607 h 6858000"/>
              <a:gd name="connsiteX110" fmla="*/ 2265951 w 5362574"/>
              <a:gd name="connsiteY110" fmla="*/ 5728882 h 6858000"/>
              <a:gd name="connsiteX111" fmla="*/ 2288681 w 5362574"/>
              <a:gd name="connsiteY111" fmla="*/ 5746157 h 6858000"/>
              <a:gd name="connsiteX112" fmla="*/ 2311412 w 5362574"/>
              <a:gd name="connsiteY112" fmla="*/ 5763432 h 6858000"/>
              <a:gd name="connsiteX113" fmla="*/ 2332324 w 5362574"/>
              <a:gd name="connsiteY113" fmla="*/ 5781616 h 6858000"/>
              <a:gd name="connsiteX114" fmla="*/ 2350509 w 5362574"/>
              <a:gd name="connsiteY114" fmla="*/ 5802528 h 6858000"/>
              <a:gd name="connsiteX115" fmla="*/ 2366874 w 5362574"/>
              <a:gd name="connsiteY115" fmla="*/ 5822531 h 6858000"/>
              <a:gd name="connsiteX116" fmla="*/ 2379603 w 5362574"/>
              <a:gd name="connsiteY116" fmla="*/ 5845261 h 6858000"/>
              <a:gd name="connsiteX117" fmla="*/ 2390514 w 5362574"/>
              <a:gd name="connsiteY117" fmla="*/ 5869810 h 6858000"/>
              <a:gd name="connsiteX118" fmla="*/ 2399606 w 5362574"/>
              <a:gd name="connsiteY118" fmla="*/ 5896178 h 6858000"/>
              <a:gd name="connsiteX119" fmla="*/ 2407789 w 5362574"/>
              <a:gd name="connsiteY119" fmla="*/ 5923455 h 6858000"/>
              <a:gd name="connsiteX120" fmla="*/ 2415063 w 5362574"/>
              <a:gd name="connsiteY120" fmla="*/ 5950731 h 6858000"/>
              <a:gd name="connsiteX121" fmla="*/ 2422337 w 5362574"/>
              <a:gd name="connsiteY121" fmla="*/ 5978917 h 6858000"/>
              <a:gd name="connsiteX122" fmla="*/ 2430520 w 5362574"/>
              <a:gd name="connsiteY122" fmla="*/ 6005284 h 6858000"/>
              <a:gd name="connsiteX123" fmla="*/ 2439611 w 5362574"/>
              <a:gd name="connsiteY123" fmla="*/ 6031651 h 6858000"/>
              <a:gd name="connsiteX124" fmla="*/ 2450522 w 5362574"/>
              <a:gd name="connsiteY124" fmla="*/ 6056200 h 6858000"/>
              <a:gd name="connsiteX125" fmla="*/ 2464160 w 5362574"/>
              <a:gd name="connsiteY125" fmla="*/ 6078022 h 6858000"/>
              <a:gd name="connsiteX126" fmla="*/ 2480526 w 5362574"/>
              <a:gd name="connsiteY126" fmla="*/ 6098024 h 6858000"/>
              <a:gd name="connsiteX127" fmla="*/ 2500529 w 5362574"/>
              <a:gd name="connsiteY127" fmla="*/ 6114390 h 6858000"/>
              <a:gd name="connsiteX128" fmla="*/ 2522351 w 5362574"/>
              <a:gd name="connsiteY128" fmla="*/ 6128028 h 6858000"/>
              <a:gd name="connsiteX129" fmla="*/ 2546899 w 5362574"/>
              <a:gd name="connsiteY129" fmla="*/ 6138939 h 6858000"/>
              <a:gd name="connsiteX130" fmla="*/ 2573267 w 5362574"/>
              <a:gd name="connsiteY130" fmla="*/ 6148031 h 6858000"/>
              <a:gd name="connsiteX131" fmla="*/ 2599634 w 5362574"/>
              <a:gd name="connsiteY131" fmla="*/ 6156214 h 6858000"/>
              <a:gd name="connsiteX132" fmla="*/ 2627820 w 5362574"/>
              <a:gd name="connsiteY132" fmla="*/ 6163488 h 6858000"/>
              <a:gd name="connsiteX133" fmla="*/ 2655096 w 5362574"/>
              <a:gd name="connsiteY133" fmla="*/ 6170762 h 6858000"/>
              <a:gd name="connsiteX134" fmla="*/ 2682373 w 5362574"/>
              <a:gd name="connsiteY134" fmla="*/ 6178945 h 6858000"/>
              <a:gd name="connsiteX135" fmla="*/ 2708740 w 5362574"/>
              <a:gd name="connsiteY135" fmla="*/ 6188037 h 6858000"/>
              <a:gd name="connsiteX136" fmla="*/ 2733289 w 5362574"/>
              <a:gd name="connsiteY136" fmla="*/ 6198948 h 6858000"/>
              <a:gd name="connsiteX137" fmla="*/ 2756019 w 5362574"/>
              <a:gd name="connsiteY137" fmla="*/ 6211676 h 6858000"/>
              <a:gd name="connsiteX138" fmla="*/ 2776022 w 5362574"/>
              <a:gd name="connsiteY138" fmla="*/ 6228042 h 6858000"/>
              <a:gd name="connsiteX139" fmla="*/ 2796934 w 5362574"/>
              <a:gd name="connsiteY139" fmla="*/ 6246227 h 6858000"/>
              <a:gd name="connsiteX140" fmla="*/ 2815118 w 5362574"/>
              <a:gd name="connsiteY140" fmla="*/ 6267139 h 6858000"/>
              <a:gd name="connsiteX141" fmla="*/ 2832394 w 5362574"/>
              <a:gd name="connsiteY141" fmla="*/ 6288960 h 6858000"/>
              <a:gd name="connsiteX142" fmla="*/ 2849669 w 5362574"/>
              <a:gd name="connsiteY142" fmla="*/ 6311690 h 6858000"/>
              <a:gd name="connsiteX143" fmla="*/ 2866944 w 5362574"/>
              <a:gd name="connsiteY143" fmla="*/ 6334421 h 6858000"/>
              <a:gd name="connsiteX144" fmla="*/ 2884219 w 5362574"/>
              <a:gd name="connsiteY144" fmla="*/ 6356242 h 6858000"/>
              <a:gd name="connsiteX145" fmla="*/ 2903313 w 5362574"/>
              <a:gd name="connsiteY145" fmla="*/ 6377154 h 6858000"/>
              <a:gd name="connsiteX146" fmla="*/ 2922406 w 5362574"/>
              <a:gd name="connsiteY146" fmla="*/ 6395338 h 6858000"/>
              <a:gd name="connsiteX147" fmla="*/ 2944228 w 5362574"/>
              <a:gd name="connsiteY147" fmla="*/ 6410795 h 6858000"/>
              <a:gd name="connsiteX148" fmla="*/ 2966958 w 5362574"/>
              <a:gd name="connsiteY148" fmla="*/ 6422615 h 6858000"/>
              <a:gd name="connsiteX149" fmla="*/ 2994234 w 5362574"/>
              <a:gd name="connsiteY149" fmla="*/ 6430798 h 6858000"/>
              <a:gd name="connsiteX150" fmla="*/ 3022420 w 5362574"/>
              <a:gd name="connsiteY150" fmla="*/ 6434435 h 6858000"/>
              <a:gd name="connsiteX151" fmla="*/ 3051515 w 5362574"/>
              <a:gd name="connsiteY151" fmla="*/ 6435344 h 6858000"/>
              <a:gd name="connsiteX152" fmla="*/ 3082428 w 5362574"/>
              <a:gd name="connsiteY152" fmla="*/ 6432616 h 6858000"/>
              <a:gd name="connsiteX153" fmla="*/ 3113342 w 5362574"/>
              <a:gd name="connsiteY153" fmla="*/ 6428980 h 6858000"/>
              <a:gd name="connsiteX154" fmla="*/ 3144256 w 5362574"/>
              <a:gd name="connsiteY154" fmla="*/ 6424433 h 6858000"/>
              <a:gd name="connsiteX155" fmla="*/ 3175169 w 5362574"/>
              <a:gd name="connsiteY155" fmla="*/ 6420797 h 6858000"/>
              <a:gd name="connsiteX156" fmla="*/ 3206082 w 5362574"/>
              <a:gd name="connsiteY156" fmla="*/ 6418978 h 6858000"/>
              <a:gd name="connsiteX157" fmla="*/ 3236087 w 5362574"/>
              <a:gd name="connsiteY157" fmla="*/ 6418978 h 6858000"/>
              <a:gd name="connsiteX158" fmla="*/ 3264273 w 5362574"/>
              <a:gd name="connsiteY158" fmla="*/ 6422615 h 6858000"/>
              <a:gd name="connsiteX159" fmla="*/ 3292459 w 5362574"/>
              <a:gd name="connsiteY159" fmla="*/ 6429889 h 6858000"/>
              <a:gd name="connsiteX160" fmla="*/ 3319735 w 5362574"/>
              <a:gd name="connsiteY160" fmla="*/ 6440799 h 6858000"/>
              <a:gd name="connsiteX161" fmla="*/ 3347011 w 5362574"/>
              <a:gd name="connsiteY161" fmla="*/ 6455347 h 6858000"/>
              <a:gd name="connsiteX162" fmla="*/ 3374288 w 5362574"/>
              <a:gd name="connsiteY162" fmla="*/ 6469895 h 6858000"/>
              <a:gd name="connsiteX163" fmla="*/ 3401564 w 5362574"/>
              <a:gd name="connsiteY163" fmla="*/ 6486260 h 6858000"/>
              <a:gd name="connsiteX164" fmla="*/ 3427932 w 5362574"/>
              <a:gd name="connsiteY164" fmla="*/ 6501717 h 6858000"/>
              <a:gd name="connsiteX165" fmla="*/ 3456118 w 5362574"/>
              <a:gd name="connsiteY165" fmla="*/ 6515355 h 6858000"/>
              <a:gd name="connsiteX166" fmla="*/ 3483394 w 5362574"/>
              <a:gd name="connsiteY166" fmla="*/ 6526266 h 6858000"/>
              <a:gd name="connsiteX167" fmla="*/ 3511580 w 5362574"/>
              <a:gd name="connsiteY167" fmla="*/ 6533540 h 6858000"/>
              <a:gd name="connsiteX168" fmla="*/ 3540675 w 5362574"/>
              <a:gd name="connsiteY168" fmla="*/ 6536267 h 6858000"/>
              <a:gd name="connsiteX169" fmla="*/ 3569769 w 5362574"/>
              <a:gd name="connsiteY169" fmla="*/ 6533540 h 6858000"/>
              <a:gd name="connsiteX170" fmla="*/ 3597955 w 5362574"/>
              <a:gd name="connsiteY170" fmla="*/ 6526266 h 6858000"/>
              <a:gd name="connsiteX171" fmla="*/ 3625232 w 5362574"/>
              <a:gd name="connsiteY171" fmla="*/ 6515355 h 6858000"/>
              <a:gd name="connsiteX172" fmla="*/ 3653417 w 5362574"/>
              <a:gd name="connsiteY172" fmla="*/ 6501717 h 6858000"/>
              <a:gd name="connsiteX173" fmla="*/ 3679785 w 5362574"/>
              <a:gd name="connsiteY173" fmla="*/ 6486260 h 6858000"/>
              <a:gd name="connsiteX174" fmla="*/ 3707062 w 5362574"/>
              <a:gd name="connsiteY174" fmla="*/ 6469895 h 6858000"/>
              <a:gd name="connsiteX175" fmla="*/ 3734338 w 5362574"/>
              <a:gd name="connsiteY175" fmla="*/ 6455347 h 6858000"/>
              <a:gd name="connsiteX176" fmla="*/ 3761614 w 5362574"/>
              <a:gd name="connsiteY176" fmla="*/ 6440799 h 6858000"/>
              <a:gd name="connsiteX177" fmla="*/ 3787982 w 5362574"/>
              <a:gd name="connsiteY177" fmla="*/ 6429889 h 6858000"/>
              <a:gd name="connsiteX178" fmla="*/ 3817077 w 5362574"/>
              <a:gd name="connsiteY178" fmla="*/ 6422615 h 6858000"/>
              <a:gd name="connsiteX179" fmla="*/ 3845262 w 5362574"/>
              <a:gd name="connsiteY179" fmla="*/ 6418978 h 6858000"/>
              <a:gd name="connsiteX180" fmla="*/ 3875267 w 5362574"/>
              <a:gd name="connsiteY180" fmla="*/ 6418978 h 6858000"/>
              <a:gd name="connsiteX181" fmla="*/ 3906180 w 5362574"/>
              <a:gd name="connsiteY181" fmla="*/ 6420797 h 6858000"/>
              <a:gd name="connsiteX182" fmla="*/ 3937093 w 5362574"/>
              <a:gd name="connsiteY182" fmla="*/ 6424433 h 6858000"/>
              <a:gd name="connsiteX183" fmla="*/ 3968007 w 5362574"/>
              <a:gd name="connsiteY183" fmla="*/ 6428980 h 6858000"/>
              <a:gd name="connsiteX184" fmla="*/ 3998921 w 5362574"/>
              <a:gd name="connsiteY184" fmla="*/ 6432616 h 6858000"/>
              <a:gd name="connsiteX185" fmla="*/ 4029834 w 5362574"/>
              <a:gd name="connsiteY185" fmla="*/ 6435344 h 6858000"/>
              <a:gd name="connsiteX186" fmla="*/ 4058929 w 5362574"/>
              <a:gd name="connsiteY186" fmla="*/ 6434435 h 6858000"/>
              <a:gd name="connsiteX187" fmla="*/ 4087115 w 5362574"/>
              <a:gd name="connsiteY187" fmla="*/ 6430798 h 6858000"/>
              <a:gd name="connsiteX188" fmla="*/ 4114391 w 5362574"/>
              <a:gd name="connsiteY188" fmla="*/ 6422615 h 6858000"/>
              <a:gd name="connsiteX189" fmla="*/ 4137122 w 5362574"/>
              <a:gd name="connsiteY189" fmla="*/ 6410795 h 6858000"/>
              <a:gd name="connsiteX190" fmla="*/ 4158943 w 5362574"/>
              <a:gd name="connsiteY190" fmla="*/ 6395338 h 6858000"/>
              <a:gd name="connsiteX191" fmla="*/ 4178037 w 5362574"/>
              <a:gd name="connsiteY191" fmla="*/ 6377154 h 6858000"/>
              <a:gd name="connsiteX192" fmla="*/ 4197130 w 5362574"/>
              <a:gd name="connsiteY192" fmla="*/ 6356242 h 6858000"/>
              <a:gd name="connsiteX193" fmla="*/ 4214405 w 5362574"/>
              <a:gd name="connsiteY193" fmla="*/ 6334421 h 6858000"/>
              <a:gd name="connsiteX194" fmla="*/ 4231680 w 5362574"/>
              <a:gd name="connsiteY194" fmla="*/ 6311690 h 6858000"/>
              <a:gd name="connsiteX195" fmla="*/ 4248955 w 5362574"/>
              <a:gd name="connsiteY195" fmla="*/ 6288960 h 6858000"/>
              <a:gd name="connsiteX196" fmla="*/ 4266231 w 5362574"/>
              <a:gd name="connsiteY196" fmla="*/ 6267139 h 6858000"/>
              <a:gd name="connsiteX197" fmla="*/ 4284415 w 5362574"/>
              <a:gd name="connsiteY197" fmla="*/ 6246227 h 6858000"/>
              <a:gd name="connsiteX198" fmla="*/ 4305327 w 5362574"/>
              <a:gd name="connsiteY198" fmla="*/ 6228042 h 6858000"/>
              <a:gd name="connsiteX199" fmla="*/ 4325330 w 5362574"/>
              <a:gd name="connsiteY199" fmla="*/ 6211676 h 6858000"/>
              <a:gd name="connsiteX200" fmla="*/ 4348060 w 5362574"/>
              <a:gd name="connsiteY200" fmla="*/ 6198948 h 6858000"/>
              <a:gd name="connsiteX201" fmla="*/ 4372609 w 5362574"/>
              <a:gd name="connsiteY201" fmla="*/ 6188037 h 6858000"/>
              <a:gd name="connsiteX202" fmla="*/ 4398976 w 5362574"/>
              <a:gd name="connsiteY202" fmla="*/ 6178945 h 6858000"/>
              <a:gd name="connsiteX203" fmla="*/ 4426253 w 5362574"/>
              <a:gd name="connsiteY203" fmla="*/ 6170762 h 6858000"/>
              <a:gd name="connsiteX204" fmla="*/ 4453530 w 5362574"/>
              <a:gd name="connsiteY204" fmla="*/ 6163488 h 6858000"/>
              <a:gd name="connsiteX205" fmla="*/ 4481715 w 5362574"/>
              <a:gd name="connsiteY205" fmla="*/ 6156214 h 6858000"/>
              <a:gd name="connsiteX206" fmla="*/ 4508082 w 5362574"/>
              <a:gd name="connsiteY206" fmla="*/ 6148031 h 6858000"/>
              <a:gd name="connsiteX207" fmla="*/ 4534450 w 5362574"/>
              <a:gd name="connsiteY207" fmla="*/ 6138939 h 6858000"/>
              <a:gd name="connsiteX208" fmla="*/ 4558998 w 5362574"/>
              <a:gd name="connsiteY208" fmla="*/ 6128028 h 6858000"/>
              <a:gd name="connsiteX209" fmla="*/ 4580820 w 5362574"/>
              <a:gd name="connsiteY209" fmla="*/ 6114390 h 6858000"/>
              <a:gd name="connsiteX210" fmla="*/ 4600823 w 5362574"/>
              <a:gd name="connsiteY210" fmla="*/ 6098024 h 6858000"/>
              <a:gd name="connsiteX211" fmla="*/ 4617189 w 5362574"/>
              <a:gd name="connsiteY211" fmla="*/ 6078022 h 6858000"/>
              <a:gd name="connsiteX212" fmla="*/ 4630827 w 5362574"/>
              <a:gd name="connsiteY212" fmla="*/ 6056200 h 6858000"/>
              <a:gd name="connsiteX213" fmla="*/ 4641738 w 5362574"/>
              <a:gd name="connsiteY213" fmla="*/ 6031651 h 6858000"/>
              <a:gd name="connsiteX214" fmla="*/ 4650829 w 5362574"/>
              <a:gd name="connsiteY214" fmla="*/ 6005284 h 6858000"/>
              <a:gd name="connsiteX215" fmla="*/ 4659012 w 5362574"/>
              <a:gd name="connsiteY215" fmla="*/ 5978917 h 6858000"/>
              <a:gd name="connsiteX216" fmla="*/ 4666286 w 5362574"/>
              <a:gd name="connsiteY216" fmla="*/ 5950731 h 6858000"/>
              <a:gd name="connsiteX217" fmla="*/ 4673560 w 5362574"/>
              <a:gd name="connsiteY217" fmla="*/ 5923455 h 6858000"/>
              <a:gd name="connsiteX218" fmla="*/ 4681743 w 5362574"/>
              <a:gd name="connsiteY218" fmla="*/ 5896178 h 6858000"/>
              <a:gd name="connsiteX219" fmla="*/ 4690835 w 5362574"/>
              <a:gd name="connsiteY219" fmla="*/ 5869810 h 6858000"/>
              <a:gd name="connsiteX220" fmla="*/ 4701746 w 5362574"/>
              <a:gd name="connsiteY220" fmla="*/ 5845261 h 6858000"/>
              <a:gd name="connsiteX221" fmla="*/ 4714475 w 5362574"/>
              <a:gd name="connsiteY221" fmla="*/ 5822531 h 6858000"/>
              <a:gd name="connsiteX222" fmla="*/ 4730841 w 5362574"/>
              <a:gd name="connsiteY222" fmla="*/ 5802528 h 6858000"/>
              <a:gd name="connsiteX223" fmla="*/ 4749025 w 5362574"/>
              <a:gd name="connsiteY223" fmla="*/ 5781616 h 6858000"/>
              <a:gd name="connsiteX224" fmla="*/ 4769937 w 5362574"/>
              <a:gd name="connsiteY224" fmla="*/ 5763432 h 6858000"/>
              <a:gd name="connsiteX225" fmla="*/ 4791759 w 5362574"/>
              <a:gd name="connsiteY225" fmla="*/ 5746157 h 6858000"/>
              <a:gd name="connsiteX226" fmla="*/ 4815398 w 5362574"/>
              <a:gd name="connsiteY226" fmla="*/ 5728882 h 6858000"/>
              <a:gd name="connsiteX227" fmla="*/ 4838128 w 5362574"/>
              <a:gd name="connsiteY227" fmla="*/ 5711607 h 6858000"/>
              <a:gd name="connsiteX228" fmla="*/ 4859950 w 5362574"/>
              <a:gd name="connsiteY228" fmla="*/ 5694331 h 6858000"/>
              <a:gd name="connsiteX229" fmla="*/ 4880862 w 5362574"/>
              <a:gd name="connsiteY229" fmla="*/ 5675238 h 6858000"/>
              <a:gd name="connsiteX230" fmla="*/ 4899046 w 5362574"/>
              <a:gd name="connsiteY230" fmla="*/ 5656145 h 6858000"/>
              <a:gd name="connsiteX231" fmla="*/ 4914503 w 5362574"/>
              <a:gd name="connsiteY231" fmla="*/ 5634323 h 6858000"/>
              <a:gd name="connsiteX232" fmla="*/ 4926323 w 5362574"/>
              <a:gd name="connsiteY232" fmla="*/ 5611593 h 6858000"/>
              <a:gd name="connsiteX233" fmla="*/ 4934506 w 5362574"/>
              <a:gd name="connsiteY233" fmla="*/ 5584317 h 6858000"/>
              <a:gd name="connsiteX234" fmla="*/ 4938142 w 5362574"/>
              <a:gd name="connsiteY234" fmla="*/ 5556131 h 6858000"/>
              <a:gd name="connsiteX235" fmla="*/ 4939052 w 5362574"/>
              <a:gd name="connsiteY235" fmla="*/ 5527035 h 6858000"/>
              <a:gd name="connsiteX236" fmla="*/ 4936324 w 5362574"/>
              <a:gd name="connsiteY236" fmla="*/ 5496122 h 6858000"/>
              <a:gd name="connsiteX237" fmla="*/ 4932688 w 5362574"/>
              <a:gd name="connsiteY237" fmla="*/ 5465209 h 6858000"/>
              <a:gd name="connsiteX238" fmla="*/ 4928141 w 5362574"/>
              <a:gd name="connsiteY238" fmla="*/ 5434295 h 6858000"/>
              <a:gd name="connsiteX239" fmla="*/ 4924505 w 5362574"/>
              <a:gd name="connsiteY239" fmla="*/ 5403382 h 6858000"/>
              <a:gd name="connsiteX240" fmla="*/ 4922686 w 5362574"/>
              <a:gd name="connsiteY240" fmla="*/ 5372469 h 6858000"/>
              <a:gd name="connsiteX241" fmla="*/ 4922686 w 5362574"/>
              <a:gd name="connsiteY241" fmla="*/ 5342464 h 6858000"/>
              <a:gd name="connsiteX242" fmla="*/ 4926323 w 5362574"/>
              <a:gd name="connsiteY242" fmla="*/ 5314279 h 6858000"/>
              <a:gd name="connsiteX243" fmla="*/ 4933596 w 5362574"/>
              <a:gd name="connsiteY243" fmla="*/ 5286093 h 6858000"/>
              <a:gd name="connsiteX244" fmla="*/ 4944507 w 5362574"/>
              <a:gd name="connsiteY244" fmla="*/ 5259725 h 6858000"/>
              <a:gd name="connsiteX245" fmla="*/ 4959055 w 5362574"/>
              <a:gd name="connsiteY245" fmla="*/ 5232449 h 6858000"/>
              <a:gd name="connsiteX246" fmla="*/ 4973602 w 5362574"/>
              <a:gd name="connsiteY246" fmla="*/ 5205173 h 6858000"/>
              <a:gd name="connsiteX247" fmla="*/ 4989968 w 5362574"/>
              <a:gd name="connsiteY247" fmla="*/ 5177896 h 6858000"/>
              <a:gd name="connsiteX248" fmla="*/ 5005425 w 5362574"/>
              <a:gd name="connsiteY248" fmla="*/ 5151528 h 6858000"/>
              <a:gd name="connsiteX249" fmla="*/ 5019063 w 5362574"/>
              <a:gd name="connsiteY249" fmla="*/ 5123343 h 6858000"/>
              <a:gd name="connsiteX250" fmla="*/ 5029973 w 5362574"/>
              <a:gd name="connsiteY250" fmla="*/ 5096066 h 6858000"/>
              <a:gd name="connsiteX251" fmla="*/ 5037247 w 5362574"/>
              <a:gd name="connsiteY251" fmla="*/ 5067880 h 6858000"/>
              <a:gd name="connsiteX252" fmla="*/ 5039975 w 5362574"/>
              <a:gd name="connsiteY252" fmla="*/ 5038786 h 6858000"/>
              <a:gd name="connsiteX253" fmla="*/ 5037247 w 5362574"/>
              <a:gd name="connsiteY253" fmla="*/ 5009691 h 6858000"/>
              <a:gd name="connsiteX254" fmla="*/ 5029973 w 5362574"/>
              <a:gd name="connsiteY254" fmla="*/ 4981505 h 6858000"/>
              <a:gd name="connsiteX255" fmla="*/ 5019063 w 5362574"/>
              <a:gd name="connsiteY255" fmla="*/ 4954229 h 6858000"/>
              <a:gd name="connsiteX256" fmla="*/ 5005425 w 5362574"/>
              <a:gd name="connsiteY256" fmla="*/ 4926043 h 6858000"/>
              <a:gd name="connsiteX257" fmla="*/ 4989968 w 5362574"/>
              <a:gd name="connsiteY257" fmla="*/ 4899675 h 6858000"/>
              <a:gd name="connsiteX258" fmla="*/ 4973602 w 5362574"/>
              <a:gd name="connsiteY258" fmla="*/ 4872399 h 6858000"/>
              <a:gd name="connsiteX259" fmla="*/ 4959055 w 5362574"/>
              <a:gd name="connsiteY259" fmla="*/ 4845122 h 6858000"/>
              <a:gd name="connsiteX260" fmla="*/ 4944507 w 5362574"/>
              <a:gd name="connsiteY260" fmla="*/ 4817846 h 6858000"/>
              <a:gd name="connsiteX261" fmla="*/ 4933596 w 5362574"/>
              <a:gd name="connsiteY261" fmla="*/ 4791478 h 6858000"/>
              <a:gd name="connsiteX262" fmla="*/ 4926323 w 5362574"/>
              <a:gd name="connsiteY262" fmla="*/ 4763293 h 6858000"/>
              <a:gd name="connsiteX263" fmla="*/ 4922686 w 5362574"/>
              <a:gd name="connsiteY263" fmla="*/ 4735107 h 6858000"/>
              <a:gd name="connsiteX264" fmla="*/ 4922686 w 5362574"/>
              <a:gd name="connsiteY264" fmla="*/ 4705103 h 6858000"/>
              <a:gd name="connsiteX265" fmla="*/ 4924505 w 5362574"/>
              <a:gd name="connsiteY265" fmla="*/ 4674189 h 6858000"/>
              <a:gd name="connsiteX266" fmla="*/ 4928141 w 5362574"/>
              <a:gd name="connsiteY266" fmla="*/ 4643276 h 6858000"/>
              <a:gd name="connsiteX267" fmla="*/ 4932688 w 5362574"/>
              <a:gd name="connsiteY267" fmla="*/ 4612362 h 6858000"/>
              <a:gd name="connsiteX268" fmla="*/ 4936324 w 5362574"/>
              <a:gd name="connsiteY268" fmla="*/ 4581449 h 6858000"/>
              <a:gd name="connsiteX269" fmla="*/ 4939052 w 5362574"/>
              <a:gd name="connsiteY269" fmla="*/ 4550536 h 6858000"/>
              <a:gd name="connsiteX270" fmla="*/ 4938142 w 5362574"/>
              <a:gd name="connsiteY270" fmla="*/ 4521441 h 6858000"/>
              <a:gd name="connsiteX271" fmla="*/ 4934506 w 5362574"/>
              <a:gd name="connsiteY271" fmla="*/ 4493255 h 6858000"/>
              <a:gd name="connsiteX272" fmla="*/ 4926323 w 5362574"/>
              <a:gd name="connsiteY272" fmla="*/ 4465978 h 6858000"/>
              <a:gd name="connsiteX273" fmla="*/ 4914503 w 5362574"/>
              <a:gd name="connsiteY273" fmla="*/ 4443248 h 6858000"/>
              <a:gd name="connsiteX274" fmla="*/ 4899046 w 5362574"/>
              <a:gd name="connsiteY274" fmla="*/ 4421427 h 6858000"/>
              <a:gd name="connsiteX275" fmla="*/ 4880862 w 5362574"/>
              <a:gd name="connsiteY275" fmla="*/ 4402333 h 6858000"/>
              <a:gd name="connsiteX276" fmla="*/ 4859950 w 5362574"/>
              <a:gd name="connsiteY276" fmla="*/ 4383240 h 6858000"/>
              <a:gd name="connsiteX277" fmla="*/ 4838128 w 5362574"/>
              <a:gd name="connsiteY277" fmla="*/ 4365964 h 6858000"/>
              <a:gd name="connsiteX278" fmla="*/ 4815398 w 5362574"/>
              <a:gd name="connsiteY278" fmla="*/ 4348689 h 6858000"/>
              <a:gd name="connsiteX279" fmla="*/ 4791759 w 5362574"/>
              <a:gd name="connsiteY279" fmla="*/ 4331414 h 6858000"/>
              <a:gd name="connsiteX280" fmla="*/ 4769937 w 5362574"/>
              <a:gd name="connsiteY280" fmla="*/ 4314139 h 6858000"/>
              <a:gd name="connsiteX281" fmla="*/ 4749025 w 5362574"/>
              <a:gd name="connsiteY281" fmla="*/ 4295955 h 6858000"/>
              <a:gd name="connsiteX282" fmla="*/ 4730841 w 5362574"/>
              <a:gd name="connsiteY282" fmla="*/ 4275043 h 6858000"/>
              <a:gd name="connsiteX283" fmla="*/ 4714475 w 5362574"/>
              <a:gd name="connsiteY283" fmla="*/ 4255040 h 6858000"/>
              <a:gd name="connsiteX284" fmla="*/ 4701746 w 5362574"/>
              <a:gd name="connsiteY284" fmla="*/ 4232310 h 6858000"/>
              <a:gd name="connsiteX285" fmla="*/ 4690835 w 5362574"/>
              <a:gd name="connsiteY285" fmla="*/ 4207761 h 6858000"/>
              <a:gd name="connsiteX286" fmla="*/ 4681743 w 5362574"/>
              <a:gd name="connsiteY286" fmla="*/ 4181393 h 6858000"/>
              <a:gd name="connsiteX287" fmla="*/ 4673560 w 5362574"/>
              <a:gd name="connsiteY287" fmla="*/ 4154116 h 6858000"/>
              <a:gd name="connsiteX288" fmla="*/ 4666286 w 5362574"/>
              <a:gd name="connsiteY288" fmla="*/ 4126840 h 6858000"/>
              <a:gd name="connsiteX289" fmla="*/ 4659012 w 5362574"/>
              <a:gd name="connsiteY289" fmla="*/ 4098654 h 6858000"/>
              <a:gd name="connsiteX290" fmla="*/ 4650829 w 5362574"/>
              <a:gd name="connsiteY290" fmla="*/ 4072287 h 6858000"/>
              <a:gd name="connsiteX291" fmla="*/ 4641738 w 5362574"/>
              <a:gd name="connsiteY291" fmla="*/ 4045919 h 6858000"/>
              <a:gd name="connsiteX292" fmla="*/ 4630827 w 5362574"/>
              <a:gd name="connsiteY292" fmla="*/ 4021371 h 6858000"/>
              <a:gd name="connsiteX293" fmla="*/ 4617189 w 5362574"/>
              <a:gd name="connsiteY293" fmla="*/ 3999550 h 6858000"/>
              <a:gd name="connsiteX294" fmla="*/ 4600823 w 5362574"/>
              <a:gd name="connsiteY294" fmla="*/ 3979547 h 6858000"/>
              <a:gd name="connsiteX295" fmla="*/ 4580820 w 5362574"/>
              <a:gd name="connsiteY295" fmla="*/ 3963181 h 6858000"/>
              <a:gd name="connsiteX296" fmla="*/ 4558998 w 5362574"/>
              <a:gd name="connsiteY296" fmla="*/ 3949543 h 6858000"/>
              <a:gd name="connsiteX297" fmla="*/ 4534450 w 5362574"/>
              <a:gd name="connsiteY297" fmla="*/ 3938632 h 6858000"/>
              <a:gd name="connsiteX298" fmla="*/ 4508082 w 5362574"/>
              <a:gd name="connsiteY298" fmla="*/ 3929540 h 6858000"/>
              <a:gd name="connsiteX299" fmla="*/ 4481715 w 5362574"/>
              <a:gd name="connsiteY299" fmla="*/ 3921357 h 6858000"/>
              <a:gd name="connsiteX300" fmla="*/ 4453530 w 5362574"/>
              <a:gd name="connsiteY300" fmla="*/ 3914083 h 6858000"/>
              <a:gd name="connsiteX301" fmla="*/ 4426253 w 5362574"/>
              <a:gd name="connsiteY301" fmla="*/ 3906809 h 6858000"/>
              <a:gd name="connsiteX302" fmla="*/ 4398976 w 5362574"/>
              <a:gd name="connsiteY302" fmla="*/ 3898626 h 6858000"/>
              <a:gd name="connsiteX303" fmla="*/ 4372609 w 5362574"/>
              <a:gd name="connsiteY303" fmla="*/ 3889534 h 6858000"/>
              <a:gd name="connsiteX304" fmla="*/ 4348060 w 5362574"/>
              <a:gd name="connsiteY304" fmla="*/ 3878623 h 6858000"/>
              <a:gd name="connsiteX305" fmla="*/ 4325330 w 5362574"/>
              <a:gd name="connsiteY305" fmla="*/ 3865895 h 6858000"/>
              <a:gd name="connsiteX306" fmla="*/ 4305327 w 5362574"/>
              <a:gd name="connsiteY306" fmla="*/ 3849529 h 6858000"/>
              <a:gd name="connsiteX307" fmla="*/ 4284415 w 5362574"/>
              <a:gd name="connsiteY307" fmla="*/ 3831344 h 6858000"/>
              <a:gd name="connsiteX308" fmla="*/ 4266231 w 5362574"/>
              <a:gd name="connsiteY308" fmla="*/ 3810432 h 6858000"/>
              <a:gd name="connsiteX309" fmla="*/ 4248955 w 5362574"/>
              <a:gd name="connsiteY309" fmla="*/ 3788611 h 6858000"/>
              <a:gd name="connsiteX310" fmla="*/ 4231680 w 5362574"/>
              <a:gd name="connsiteY310" fmla="*/ 3765881 h 6858000"/>
              <a:gd name="connsiteX311" fmla="*/ 4214405 w 5362574"/>
              <a:gd name="connsiteY311" fmla="*/ 3743150 h 6858000"/>
              <a:gd name="connsiteX312" fmla="*/ 4197130 w 5362574"/>
              <a:gd name="connsiteY312" fmla="*/ 3721329 h 6858000"/>
              <a:gd name="connsiteX313" fmla="*/ 4178037 w 5362574"/>
              <a:gd name="connsiteY313" fmla="*/ 3700417 h 6858000"/>
              <a:gd name="connsiteX314" fmla="*/ 4158943 w 5362574"/>
              <a:gd name="connsiteY314" fmla="*/ 3682233 h 6858000"/>
              <a:gd name="connsiteX315" fmla="*/ 4137122 w 5362574"/>
              <a:gd name="connsiteY315" fmla="*/ 3666776 h 6858000"/>
              <a:gd name="connsiteX316" fmla="*/ 4114391 w 5362574"/>
              <a:gd name="connsiteY316" fmla="*/ 3654956 h 6858000"/>
              <a:gd name="connsiteX317" fmla="*/ 4087115 w 5362574"/>
              <a:gd name="connsiteY317" fmla="*/ 3646773 h 6858000"/>
              <a:gd name="connsiteX318" fmla="*/ 4058929 w 5362574"/>
              <a:gd name="connsiteY318" fmla="*/ 3643136 h 6858000"/>
              <a:gd name="connsiteX319" fmla="*/ 4029834 w 5362574"/>
              <a:gd name="connsiteY319" fmla="*/ 3642227 h 6858000"/>
              <a:gd name="connsiteX320" fmla="*/ 3998921 w 5362574"/>
              <a:gd name="connsiteY320" fmla="*/ 3644955 h 6858000"/>
              <a:gd name="connsiteX321" fmla="*/ 3968007 w 5362574"/>
              <a:gd name="connsiteY321" fmla="*/ 3648592 h 6858000"/>
              <a:gd name="connsiteX322" fmla="*/ 3937093 w 5362574"/>
              <a:gd name="connsiteY322" fmla="*/ 3653138 h 6858000"/>
              <a:gd name="connsiteX323" fmla="*/ 3906180 w 5362574"/>
              <a:gd name="connsiteY323" fmla="*/ 3656775 h 6858000"/>
              <a:gd name="connsiteX324" fmla="*/ 3875267 w 5362574"/>
              <a:gd name="connsiteY324" fmla="*/ 3658593 h 6858000"/>
              <a:gd name="connsiteX325" fmla="*/ 3845262 w 5362574"/>
              <a:gd name="connsiteY325" fmla="*/ 3658593 h 6858000"/>
              <a:gd name="connsiteX326" fmla="*/ 3817077 w 5362574"/>
              <a:gd name="connsiteY326" fmla="*/ 3654956 h 6858000"/>
              <a:gd name="connsiteX327" fmla="*/ 3787982 w 5362574"/>
              <a:gd name="connsiteY327" fmla="*/ 3647682 h 6858000"/>
              <a:gd name="connsiteX328" fmla="*/ 3761614 w 5362574"/>
              <a:gd name="connsiteY328" fmla="*/ 3636772 h 6858000"/>
              <a:gd name="connsiteX329" fmla="*/ 3734338 w 5362574"/>
              <a:gd name="connsiteY329" fmla="*/ 3622224 h 6858000"/>
              <a:gd name="connsiteX330" fmla="*/ 3707062 w 5362574"/>
              <a:gd name="connsiteY330" fmla="*/ 3607677 h 6858000"/>
              <a:gd name="connsiteX331" fmla="*/ 3679785 w 5362574"/>
              <a:gd name="connsiteY331" fmla="*/ 3591311 h 6858000"/>
              <a:gd name="connsiteX332" fmla="*/ 3653417 w 5362574"/>
              <a:gd name="connsiteY332" fmla="*/ 3575854 h 6858000"/>
              <a:gd name="connsiteX333" fmla="*/ 3625232 w 5362574"/>
              <a:gd name="connsiteY333" fmla="*/ 3562216 h 6858000"/>
              <a:gd name="connsiteX334" fmla="*/ 3597955 w 5362574"/>
              <a:gd name="connsiteY334" fmla="*/ 3551305 h 6858000"/>
              <a:gd name="connsiteX335" fmla="*/ 3569769 w 5362574"/>
              <a:gd name="connsiteY335" fmla="*/ 3544031 h 6858000"/>
              <a:gd name="connsiteX336" fmla="*/ 1828923 w 5362574"/>
              <a:gd name="connsiteY336" fmla="*/ 330028 h 6858000"/>
              <a:gd name="connsiteX337" fmla="*/ 1799828 w 5362574"/>
              <a:gd name="connsiteY337" fmla="*/ 332755 h 6858000"/>
              <a:gd name="connsiteX338" fmla="*/ 1771642 w 5362574"/>
              <a:gd name="connsiteY338" fmla="*/ 340029 h 6858000"/>
              <a:gd name="connsiteX339" fmla="*/ 1744366 w 5362574"/>
              <a:gd name="connsiteY339" fmla="*/ 350940 h 6858000"/>
              <a:gd name="connsiteX340" fmla="*/ 1716180 w 5362574"/>
              <a:gd name="connsiteY340" fmla="*/ 364578 h 6858000"/>
              <a:gd name="connsiteX341" fmla="*/ 1689812 w 5362574"/>
              <a:gd name="connsiteY341" fmla="*/ 380035 h 6858000"/>
              <a:gd name="connsiteX342" fmla="*/ 1662536 w 5362574"/>
              <a:gd name="connsiteY342" fmla="*/ 396401 h 6858000"/>
              <a:gd name="connsiteX343" fmla="*/ 1635259 w 5362574"/>
              <a:gd name="connsiteY343" fmla="*/ 410948 h 6858000"/>
              <a:gd name="connsiteX344" fmla="*/ 1607983 w 5362574"/>
              <a:gd name="connsiteY344" fmla="*/ 425496 h 6858000"/>
              <a:gd name="connsiteX345" fmla="*/ 1580707 w 5362574"/>
              <a:gd name="connsiteY345" fmla="*/ 436406 h 6858000"/>
              <a:gd name="connsiteX346" fmla="*/ 1552521 w 5362574"/>
              <a:gd name="connsiteY346" fmla="*/ 443680 h 6858000"/>
              <a:gd name="connsiteX347" fmla="*/ 1524335 w 5362574"/>
              <a:gd name="connsiteY347" fmla="*/ 447317 h 6858000"/>
              <a:gd name="connsiteX348" fmla="*/ 1494330 w 5362574"/>
              <a:gd name="connsiteY348" fmla="*/ 447317 h 6858000"/>
              <a:gd name="connsiteX349" fmla="*/ 1463417 w 5362574"/>
              <a:gd name="connsiteY349" fmla="*/ 445499 h 6858000"/>
              <a:gd name="connsiteX350" fmla="*/ 1432504 w 5362574"/>
              <a:gd name="connsiteY350" fmla="*/ 441862 h 6858000"/>
              <a:gd name="connsiteX351" fmla="*/ 1401590 w 5362574"/>
              <a:gd name="connsiteY351" fmla="*/ 437316 h 6858000"/>
              <a:gd name="connsiteX352" fmla="*/ 1370676 w 5362574"/>
              <a:gd name="connsiteY352" fmla="*/ 433679 h 6858000"/>
              <a:gd name="connsiteX353" fmla="*/ 1339763 w 5362574"/>
              <a:gd name="connsiteY353" fmla="*/ 430951 h 6858000"/>
              <a:gd name="connsiteX354" fmla="*/ 1310669 w 5362574"/>
              <a:gd name="connsiteY354" fmla="*/ 431860 h 6858000"/>
              <a:gd name="connsiteX355" fmla="*/ 1282483 w 5362574"/>
              <a:gd name="connsiteY355" fmla="*/ 435497 h 6858000"/>
              <a:gd name="connsiteX356" fmla="*/ 1255206 w 5362574"/>
              <a:gd name="connsiteY356" fmla="*/ 443680 h 6858000"/>
              <a:gd name="connsiteX357" fmla="*/ 1232476 w 5362574"/>
              <a:gd name="connsiteY357" fmla="*/ 455500 h 6858000"/>
              <a:gd name="connsiteX358" fmla="*/ 1210654 w 5362574"/>
              <a:gd name="connsiteY358" fmla="*/ 470957 h 6858000"/>
              <a:gd name="connsiteX359" fmla="*/ 1191561 w 5362574"/>
              <a:gd name="connsiteY359" fmla="*/ 489141 h 6858000"/>
              <a:gd name="connsiteX360" fmla="*/ 1172467 w 5362574"/>
              <a:gd name="connsiteY360" fmla="*/ 510053 h 6858000"/>
              <a:gd name="connsiteX361" fmla="*/ 1155192 w 5362574"/>
              <a:gd name="connsiteY361" fmla="*/ 531874 h 6858000"/>
              <a:gd name="connsiteX362" fmla="*/ 1137917 w 5362574"/>
              <a:gd name="connsiteY362" fmla="*/ 554605 h 6858000"/>
              <a:gd name="connsiteX363" fmla="*/ 1120642 w 5362574"/>
              <a:gd name="connsiteY363" fmla="*/ 577335 h 6858000"/>
              <a:gd name="connsiteX364" fmla="*/ 1103367 w 5362574"/>
              <a:gd name="connsiteY364" fmla="*/ 599156 h 6858000"/>
              <a:gd name="connsiteX365" fmla="*/ 1085182 w 5362574"/>
              <a:gd name="connsiteY365" fmla="*/ 620068 h 6858000"/>
              <a:gd name="connsiteX366" fmla="*/ 1064270 w 5362574"/>
              <a:gd name="connsiteY366" fmla="*/ 638253 h 6858000"/>
              <a:gd name="connsiteX367" fmla="*/ 1044267 w 5362574"/>
              <a:gd name="connsiteY367" fmla="*/ 654619 h 6858000"/>
              <a:gd name="connsiteX368" fmla="*/ 1021537 w 5362574"/>
              <a:gd name="connsiteY368" fmla="*/ 667347 h 6858000"/>
              <a:gd name="connsiteX369" fmla="*/ 996988 w 5362574"/>
              <a:gd name="connsiteY369" fmla="*/ 678258 h 6858000"/>
              <a:gd name="connsiteX370" fmla="*/ 970621 w 5362574"/>
              <a:gd name="connsiteY370" fmla="*/ 687350 h 6858000"/>
              <a:gd name="connsiteX371" fmla="*/ 943344 w 5362574"/>
              <a:gd name="connsiteY371" fmla="*/ 695533 h 6858000"/>
              <a:gd name="connsiteX372" fmla="*/ 916068 w 5362574"/>
              <a:gd name="connsiteY372" fmla="*/ 702807 h 6858000"/>
              <a:gd name="connsiteX373" fmla="*/ 887882 w 5362574"/>
              <a:gd name="connsiteY373" fmla="*/ 710081 h 6858000"/>
              <a:gd name="connsiteX374" fmla="*/ 861515 w 5362574"/>
              <a:gd name="connsiteY374" fmla="*/ 718264 h 6858000"/>
              <a:gd name="connsiteX375" fmla="*/ 835147 w 5362574"/>
              <a:gd name="connsiteY375" fmla="*/ 727356 h 6858000"/>
              <a:gd name="connsiteX376" fmla="*/ 810599 w 5362574"/>
              <a:gd name="connsiteY376" fmla="*/ 738267 h 6858000"/>
              <a:gd name="connsiteX377" fmla="*/ 788777 w 5362574"/>
              <a:gd name="connsiteY377" fmla="*/ 751905 h 6858000"/>
              <a:gd name="connsiteX378" fmla="*/ 768774 w 5362574"/>
              <a:gd name="connsiteY378" fmla="*/ 768271 h 6858000"/>
              <a:gd name="connsiteX379" fmla="*/ 752409 w 5362574"/>
              <a:gd name="connsiteY379" fmla="*/ 788274 h 6858000"/>
              <a:gd name="connsiteX380" fmla="*/ 738771 w 5362574"/>
              <a:gd name="connsiteY380" fmla="*/ 810095 h 6858000"/>
              <a:gd name="connsiteX381" fmla="*/ 727860 w 5362574"/>
              <a:gd name="connsiteY381" fmla="*/ 834643 h 6858000"/>
              <a:gd name="connsiteX382" fmla="*/ 718768 w 5362574"/>
              <a:gd name="connsiteY382" fmla="*/ 861011 h 6858000"/>
              <a:gd name="connsiteX383" fmla="*/ 710585 w 5362574"/>
              <a:gd name="connsiteY383" fmla="*/ 887378 h 6858000"/>
              <a:gd name="connsiteX384" fmla="*/ 703311 w 5362574"/>
              <a:gd name="connsiteY384" fmla="*/ 915564 h 6858000"/>
              <a:gd name="connsiteX385" fmla="*/ 696037 w 5362574"/>
              <a:gd name="connsiteY385" fmla="*/ 942840 h 6858000"/>
              <a:gd name="connsiteX386" fmla="*/ 687854 w 5362574"/>
              <a:gd name="connsiteY386" fmla="*/ 970117 h 6858000"/>
              <a:gd name="connsiteX387" fmla="*/ 678762 w 5362574"/>
              <a:gd name="connsiteY387" fmla="*/ 996485 h 6858000"/>
              <a:gd name="connsiteX388" fmla="*/ 667851 w 5362574"/>
              <a:gd name="connsiteY388" fmla="*/ 1021034 h 6858000"/>
              <a:gd name="connsiteX389" fmla="*/ 655122 w 5362574"/>
              <a:gd name="connsiteY389" fmla="*/ 1043764 h 6858000"/>
              <a:gd name="connsiteX390" fmla="*/ 638757 w 5362574"/>
              <a:gd name="connsiteY390" fmla="*/ 1063767 h 6858000"/>
              <a:gd name="connsiteX391" fmla="*/ 620572 w 5362574"/>
              <a:gd name="connsiteY391" fmla="*/ 1084679 h 6858000"/>
              <a:gd name="connsiteX392" fmla="*/ 599660 w 5362574"/>
              <a:gd name="connsiteY392" fmla="*/ 1102863 h 6858000"/>
              <a:gd name="connsiteX393" fmla="*/ 576929 w 5362574"/>
              <a:gd name="connsiteY393" fmla="*/ 1120138 h 6858000"/>
              <a:gd name="connsiteX394" fmla="*/ 554199 w 5362574"/>
              <a:gd name="connsiteY394" fmla="*/ 1137413 h 6858000"/>
              <a:gd name="connsiteX395" fmla="*/ 531469 w 5362574"/>
              <a:gd name="connsiteY395" fmla="*/ 1154688 h 6858000"/>
              <a:gd name="connsiteX396" fmla="*/ 509647 w 5362574"/>
              <a:gd name="connsiteY396" fmla="*/ 1171964 h 6858000"/>
              <a:gd name="connsiteX397" fmla="*/ 488735 w 5362574"/>
              <a:gd name="connsiteY397" fmla="*/ 1191057 h 6858000"/>
              <a:gd name="connsiteX398" fmla="*/ 470551 w 5362574"/>
              <a:gd name="connsiteY398" fmla="*/ 1210151 h 6858000"/>
              <a:gd name="connsiteX399" fmla="*/ 455095 w 5362574"/>
              <a:gd name="connsiteY399" fmla="*/ 1231972 h 6858000"/>
              <a:gd name="connsiteX400" fmla="*/ 443275 w 5362574"/>
              <a:gd name="connsiteY400" fmla="*/ 1254702 h 6858000"/>
              <a:gd name="connsiteX401" fmla="*/ 435092 w 5362574"/>
              <a:gd name="connsiteY401" fmla="*/ 1281979 h 6858000"/>
              <a:gd name="connsiteX402" fmla="*/ 431455 w 5362574"/>
              <a:gd name="connsiteY402" fmla="*/ 1310165 h 6858000"/>
              <a:gd name="connsiteX403" fmla="*/ 430545 w 5362574"/>
              <a:gd name="connsiteY403" fmla="*/ 1339260 h 6858000"/>
              <a:gd name="connsiteX404" fmla="*/ 433273 w 5362574"/>
              <a:gd name="connsiteY404" fmla="*/ 1370173 h 6858000"/>
              <a:gd name="connsiteX405" fmla="*/ 436910 w 5362574"/>
              <a:gd name="connsiteY405" fmla="*/ 1401086 h 6858000"/>
              <a:gd name="connsiteX406" fmla="*/ 441456 w 5362574"/>
              <a:gd name="connsiteY406" fmla="*/ 1432000 h 6858000"/>
              <a:gd name="connsiteX407" fmla="*/ 445093 w 5362574"/>
              <a:gd name="connsiteY407" fmla="*/ 1462913 h 6858000"/>
              <a:gd name="connsiteX408" fmla="*/ 446912 w 5362574"/>
              <a:gd name="connsiteY408" fmla="*/ 1493827 h 6858000"/>
              <a:gd name="connsiteX409" fmla="*/ 446912 w 5362574"/>
              <a:gd name="connsiteY409" fmla="*/ 1523831 h 6858000"/>
              <a:gd name="connsiteX410" fmla="*/ 443275 w 5362574"/>
              <a:gd name="connsiteY410" fmla="*/ 1552016 h 6858000"/>
              <a:gd name="connsiteX411" fmla="*/ 436001 w 5362574"/>
              <a:gd name="connsiteY411" fmla="*/ 1580202 h 6858000"/>
              <a:gd name="connsiteX412" fmla="*/ 425090 w 5362574"/>
              <a:gd name="connsiteY412" fmla="*/ 1606570 h 6858000"/>
              <a:gd name="connsiteX413" fmla="*/ 411452 w 5362574"/>
              <a:gd name="connsiteY413" fmla="*/ 1633846 h 6858000"/>
              <a:gd name="connsiteX414" fmla="*/ 395995 w 5362574"/>
              <a:gd name="connsiteY414" fmla="*/ 1661123 h 6858000"/>
              <a:gd name="connsiteX415" fmla="*/ 379630 w 5362574"/>
              <a:gd name="connsiteY415" fmla="*/ 1688399 h 6858000"/>
              <a:gd name="connsiteX416" fmla="*/ 364173 w 5362574"/>
              <a:gd name="connsiteY416" fmla="*/ 1714767 h 6858000"/>
              <a:gd name="connsiteX417" fmla="*/ 350534 w 5362574"/>
              <a:gd name="connsiteY417" fmla="*/ 1742952 h 6858000"/>
              <a:gd name="connsiteX418" fmla="*/ 339624 w 5362574"/>
              <a:gd name="connsiteY418" fmla="*/ 1770229 h 6858000"/>
              <a:gd name="connsiteX419" fmla="*/ 332350 w 5362574"/>
              <a:gd name="connsiteY419" fmla="*/ 1798415 h 6858000"/>
              <a:gd name="connsiteX420" fmla="*/ 329622 w 5362574"/>
              <a:gd name="connsiteY420" fmla="*/ 1827509 h 6858000"/>
              <a:gd name="connsiteX421" fmla="*/ 332350 w 5362574"/>
              <a:gd name="connsiteY421" fmla="*/ 1856604 h 6858000"/>
              <a:gd name="connsiteX422" fmla="*/ 339624 w 5362574"/>
              <a:gd name="connsiteY422" fmla="*/ 1884790 h 6858000"/>
              <a:gd name="connsiteX423" fmla="*/ 350534 w 5362574"/>
              <a:gd name="connsiteY423" fmla="*/ 1912067 h 6858000"/>
              <a:gd name="connsiteX424" fmla="*/ 364173 w 5362574"/>
              <a:gd name="connsiteY424" fmla="*/ 1940252 h 6858000"/>
              <a:gd name="connsiteX425" fmla="*/ 379630 w 5362574"/>
              <a:gd name="connsiteY425" fmla="*/ 1966620 h 6858000"/>
              <a:gd name="connsiteX426" fmla="*/ 395995 w 5362574"/>
              <a:gd name="connsiteY426" fmla="*/ 1993897 h 6858000"/>
              <a:gd name="connsiteX427" fmla="*/ 411452 w 5362574"/>
              <a:gd name="connsiteY427" fmla="*/ 2021173 h 6858000"/>
              <a:gd name="connsiteX428" fmla="*/ 425090 w 5362574"/>
              <a:gd name="connsiteY428" fmla="*/ 2048449 h 6858000"/>
              <a:gd name="connsiteX429" fmla="*/ 436001 w 5362574"/>
              <a:gd name="connsiteY429" fmla="*/ 2074817 h 6858000"/>
              <a:gd name="connsiteX430" fmla="*/ 443275 w 5362574"/>
              <a:gd name="connsiteY430" fmla="*/ 2103003 h 6858000"/>
              <a:gd name="connsiteX431" fmla="*/ 446912 w 5362574"/>
              <a:gd name="connsiteY431" fmla="*/ 2131188 h 6858000"/>
              <a:gd name="connsiteX432" fmla="*/ 446912 w 5362574"/>
              <a:gd name="connsiteY432" fmla="*/ 2161193 h 6858000"/>
              <a:gd name="connsiteX433" fmla="*/ 445093 w 5362574"/>
              <a:gd name="connsiteY433" fmla="*/ 2192106 h 6858000"/>
              <a:gd name="connsiteX434" fmla="*/ 441456 w 5362574"/>
              <a:gd name="connsiteY434" fmla="*/ 2223019 h 6858000"/>
              <a:gd name="connsiteX435" fmla="*/ 436910 w 5362574"/>
              <a:gd name="connsiteY435" fmla="*/ 2253933 h 6858000"/>
              <a:gd name="connsiteX436" fmla="*/ 433273 w 5362574"/>
              <a:gd name="connsiteY436" fmla="*/ 2284846 h 6858000"/>
              <a:gd name="connsiteX437" fmla="*/ 430545 w 5362574"/>
              <a:gd name="connsiteY437" fmla="*/ 2315759 h 6858000"/>
              <a:gd name="connsiteX438" fmla="*/ 431455 w 5362574"/>
              <a:gd name="connsiteY438" fmla="*/ 2344855 h 6858000"/>
              <a:gd name="connsiteX439" fmla="*/ 435092 w 5362574"/>
              <a:gd name="connsiteY439" fmla="*/ 2373041 h 6858000"/>
              <a:gd name="connsiteX440" fmla="*/ 443275 w 5362574"/>
              <a:gd name="connsiteY440" fmla="*/ 2400317 h 6858000"/>
              <a:gd name="connsiteX441" fmla="*/ 455095 w 5362574"/>
              <a:gd name="connsiteY441" fmla="*/ 2423047 h 6858000"/>
              <a:gd name="connsiteX442" fmla="*/ 470551 w 5362574"/>
              <a:gd name="connsiteY442" fmla="*/ 2444869 h 6858000"/>
              <a:gd name="connsiteX443" fmla="*/ 488735 w 5362574"/>
              <a:gd name="connsiteY443" fmla="*/ 2463962 h 6858000"/>
              <a:gd name="connsiteX444" fmla="*/ 509647 w 5362574"/>
              <a:gd name="connsiteY444" fmla="*/ 2483055 h 6858000"/>
              <a:gd name="connsiteX445" fmla="*/ 531469 w 5362574"/>
              <a:gd name="connsiteY445" fmla="*/ 2500331 h 6858000"/>
              <a:gd name="connsiteX446" fmla="*/ 554199 w 5362574"/>
              <a:gd name="connsiteY446" fmla="*/ 2517606 h 6858000"/>
              <a:gd name="connsiteX447" fmla="*/ 576929 w 5362574"/>
              <a:gd name="connsiteY447" fmla="*/ 2534881 h 6858000"/>
              <a:gd name="connsiteX448" fmla="*/ 599660 w 5362574"/>
              <a:gd name="connsiteY448" fmla="*/ 2552156 h 6858000"/>
              <a:gd name="connsiteX449" fmla="*/ 620572 w 5362574"/>
              <a:gd name="connsiteY449" fmla="*/ 2570340 h 6858000"/>
              <a:gd name="connsiteX450" fmla="*/ 638757 w 5362574"/>
              <a:gd name="connsiteY450" fmla="*/ 2591252 h 6858000"/>
              <a:gd name="connsiteX451" fmla="*/ 655122 w 5362574"/>
              <a:gd name="connsiteY451" fmla="*/ 2611255 h 6858000"/>
              <a:gd name="connsiteX452" fmla="*/ 667851 w 5362574"/>
              <a:gd name="connsiteY452" fmla="*/ 2633985 h 6858000"/>
              <a:gd name="connsiteX453" fmla="*/ 678762 w 5362574"/>
              <a:gd name="connsiteY453" fmla="*/ 2658534 h 6858000"/>
              <a:gd name="connsiteX454" fmla="*/ 687854 w 5362574"/>
              <a:gd name="connsiteY454" fmla="*/ 2684902 h 6858000"/>
              <a:gd name="connsiteX455" fmla="*/ 696037 w 5362574"/>
              <a:gd name="connsiteY455" fmla="*/ 2712179 h 6858000"/>
              <a:gd name="connsiteX456" fmla="*/ 703311 w 5362574"/>
              <a:gd name="connsiteY456" fmla="*/ 2739455 h 6858000"/>
              <a:gd name="connsiteX457" fmla="*/ 710585 w 5362574"/>
              <a:gd name="connsiteY457" fmla="*/ 2767641 h 6858000"/>
              <a:gd name="connsiteX458" fmla="*/ 718768 w 5362574"/>
              <a:gd name="connsiteY458" fmla="*/ 2794008 h 6858000"/>
              <a:gd name="connsiteX459" fmla="*/ 727860 w 5362574"/>
              <a:gd name="connsiteY459" fmla="*/ 2820375 h 6858000"/>
              <a:gd name="connsiteX460" fmla="*/ 738771 w 5362574"/>
              <a:gd name="connsiteY460" fmla="*/ 2844924 h 6858000"/>
              <a:gd name="connsiteX461" fmla="*/ 752409 w 5362574"/>
              <a:gd name="connsiteY461" fmla="*/ 2866746 h 6858000"/>
              <a:gd name="connsiteX462" fmla="*/ 768774 w 5362574"/>
              <a:gd name="connsiteY462" fmla="*/ 2886748 h 6858000"/>
              <a:gd name="connsiteX463" fmla="*/ 788777 w 5362574"/>
              <a:gd name="connsiteY463" fmla="*/ 2903114 h 6858000"/>
              <a:gd name="connsiteX464" fmla="*/ 810599 w 5362574"/>
              <a:gd name="connsiteY464" fmla="*/ 2916752 h 6858000"/>
              <a:gd name="connsiteX465" fmla="*/ 835147 w 5362574"/>
              <a:gd name="connsiteY465" fmla="*/ 2927663 h 6858000"/>
              <a:gd name="connsiteX466" fmla="*/ 861515 w 5362574"/>
              <a:gd name="connsiteY466" fmla="*/ 2936755 h 6858000"/>
              <a:gd name="connsiteX467" fmla="*/ 887882 w 5362574"/>
              <a:gd name="connsiteY467" fmla="*/ 2944938 h 6858000"/>
              <a:gd name="connsiteX468" fmla="*/ 916068 w 5362574"/>
              <a:gd name="connsiteY468" fmla="*/ 2952212 h 6858000"/>
              <a:gd name="connsiteX469" fmla="*/ 943344 w 5362574"/>
              <a:gd name="connsiteY469" fmla="*/ 2959486 h 6858000"/>
              <a:gd name="connsiteX470" fmla="*/ 970621 w 5362574"/>
              <a:gd name="connsiteY470" fmla="*/ 2967669 h 6858000"/>
              <a:gd name="connsiteX471" fmla="*/ 996988 w 5362574"/>
              <a:gd name="connsiteY471" fmla="*/ 2976761 h 6858000"/>
              <a:gd name="connsiteX472" fmla="*/ 1021537 w 5362574"/>
              <a:gd name="connsiteY472" fmla="*/ 2987672 h 6858000"/>
              <a:gd name="connsiteX473" fmla="*/ 1044267 w 5362574"/>
              <a:gd name="connsiteY473" fmla="*/ 3000400 h 6858000"/>
              <a:gd name="connsiteX474" fmla="*/ 1064270 w 5362574"/>
              <a:gd name="connsiteY474" fmla="*/ 3016766 h 6858000"/>
              <a:gd name="connsiteX475" fmla="*/ 1085182 w 5362574"/>
              <a:gd name="connsiteY475" fmla="*/ 3034951 h 6858000"/>
              <a:gd name="connsiteX476" fmla="*/ 1103367 w 5362574"/>
              <a:gd name="connsiteY476" fmla="*/ 3055863 h 6858000"/>
              <a:gd name="connsiteX477" fmla="*/ 1120642 w 5362574"/>
              <a:gd name="connsiteY477" fmla="*/ 3077684 h 6858000"/>
              <a:gd name="connsiteX478" fmla="*/ 1137917 w 5362574"/>
              <a:gd name="connsiteY478" fmla="*/ 3100414 h 6858000"/>
              <a:gd name="connsiteX479" fmla="*/ 1155192 w 5362574"/>
              <a:gd name="connsiteY479" fmla="*/ 3123145 h 6858000"/>
              <a:gd name="connsiteX480" fmla="*/ 1172467 w 5362574"/>
              <a:gd name="connsiteY480" fmla="*/ 3144966 h 6858000"/>
              <a:gd name="connsiteX481" fmla="*/ 1191561 w 5362574"/>
              <a:gd name="connsiteY481" fmla="*/ 3165878 h 6858000"/>
              <a:gd name="connsiteX482" fmla="*/ 1210654 w 5362574"/>
              <a:gd name="connsiteY482" fmla="*/ 3184062 h 6858000"/>
              <a:gd name="connsiteX483" fmla="*/ 1232476 w 5362574"/>
              <a:gd name="connsiteY483" fmla="*/ 3199519 h 6858000"/>
              <a:gd name="connsiteX484" fmla="*/ 1255206 w 5362574"/>
              <a:gd name="connsiteY484" fmla="*/ 3211339 h 6858000"/>
              <a:gd name="connsiteX485" fmla="*/ 1282483 w 5362574"/>
              <a:gd name="connsiteY485" fmla="*/ 3219522 h 6858000"/>
              <a:gd name="connsiteX486" fmla="*/ 1310669 w 5362574"/>
              <a:gd name="connsiteY486" fmla="*/ 3223159 h 6858000"/>
              <a:gd name="connsiteX487" fmla="*/ 1339763 w 5362574"/>
              <a:gd name="connsiteY487" fmla="*/ 3224068 h 6858000"/>
              <a:gd name="connsiteX488" fmla="*/ 1370676 w 5362574"/>
              <a:gd name="connsiteY488" fmla="*/ 3221340 h 6858000"/>
              <a:gd name="connsiteX489" fmla="*/ 1401590 w 5362574"/>
              <a:gd name="connsiteY489" fmla="*/ 3217704 h 6858000"/>
              <a:gd name="connsiteX490" fmla="*/ 1432504 w 5362574"/>
              <a:gd name="connsiteY490" fmla="*/ 3213157 h 6858000"/>
              <a:gd name="connsiteX491" fmla="*/ 1463417 w 5362574"/>
              <a:gd name="connsiteY491" fmla="*/ 3209521 h 6858000"/>
              <a:gd name="connsiteX492" fmla="*/ 1494330 w 5362574"/>
              <a:gd name="connsiteY492" fmla="*/ 3207702 h 6858000"/>
              <a:gd name="connsiteX493" fmla="*/ 1524335 w 5362574"/>
              <a:gd name="connsiteY493" fmla="*/ 3207702 h 6858000"/>
              <a:gd name="connsiteX494" fmla="*/ 1552521 w 5362574"/>
              <a:gd name="connsiteY494" fmla="*/ 3211339 h 6858000"/>
              <a:gd name="connsiteX495" fmla="*/ 1580707 w 5362574"/>
              <a:gd name="connsiteY495" fmla="*/ 3218613 h 6858000"/>
              <a:gd name="connsiteX496" fmla="*/ 1607983 w 5362574"/>
              <a:gd name="connsiteY496" fmla="*/ 3229523 h 6858000"/>
              <a:gd name="connsiteX497" fmla="*/ 1635259 w 5362574"/>
              <a:gd name="connsiteY497" fmla="*/ 3244071 h 6858000"/>
              <a:gd name="connsiteX498" fmla="*/ 1662536 w 5362574"/>
              <a:gd name="connsiteY498" fmla="*/ 3258619 h 6858000"/>
              <a:gd name="connsiteX499" fmla="*/ 1689812 w 5362574"/>
              <a:gd name="connsiteY499" fmla="*/ 3274984 h 6858000"/>
              <a:gd name="connsiteX500" fmla="*/ 1716180 w 5362574"/>
              <a:gd name="connsiteY500" fmla="*/ 3290441 h 6858000"/>
              <a:gd name="connsiteX501" fmla="*/ 1744366 w 5362574"/>
              <a:gd name="connsiteY501" fmla="*/ 3304079 h 6858000"/>
              <a:gd name="connsiteX502" fmla="*/ 1771642 w 5362574"/>
              <a:gd name="connsiteY502" fmla="*/ 3314990 h 6858000"/>
              <a:gd name="connsiteX503" fmla="*/ 1799828 w 5362574"/>
              <a:gd name="connsiteY503" fmla="*/ 3322264 h 6858000"/>
              <a:gd name="connsiteX504" fmla="*/ 1828923 w 5362574"/>
              <a:gd name="connsiteY504" fmla="*/ 3324991 h 6858000"/>
              <a:gd name="connsiteX505" fmla="*/ 1858017 w 5362574"/>
              <a:gd name="connsiteY505" fmla="*/ 3322264 h 6858000"/>
              <a:gd name="connsiteX506" fmla="*/ 1886203 w 5362574"/>
              <a:gd name="connsiteY506" fmla="*/ 3314990 h 6858000"/>
              <a:gd name="connsiteX507" fmla="*/ 1913480 w 5362574"/>
              <a:gd name="connsiteY507" fmla="*/ 3304079 h 6858000"/>
              <a:gd name="connsiteX508" fmla="*/ 1941665 w 5362574"/>
              <a:gd name="connsiteY508" fmla="*/ 3290441 h 6858000"/>
              <a:gd name="connsiteX509" fmla="*/ 1968033 w 5362574"/>
              <a:gd name="connsiteY509" fmla="*/ 3274984 h 6858000"/>
              <a:gd name="connsiteX510" fmla="*/ 1995310 w 5362574"/>
              <a:gd name="connsiteY510" fmla="*/ 3258619 h 6858000"/>
              <a:gd name="connsiteX511" fmla="*/ 2022586 w 5362574"/>
              <a:gd name="connsiteY511" fmla="*/ 3244071 h 6858000"/>
              <a:gd name="connsiteX512" fmla="*/ 2049862 w 5362574"/>
              <a:gd name="connsiteY512" fmla="*/ 3229523 h 6858000"/>
              <a:gd name="connsiteX513" fmla="*/ 2076230 w 5362574"/>
              <a:gd name="connsiteY513" fmla="*/ 3218613 h 6858000"/>
              <a:gd name="connsiteX514" fmla="*/ 2105325 w 5362574"/>
              <a:gd name="connsiteY514" fmla="*/ 3211339 h 6858000"/>
              <a:gd name="connsiteX515" fmla="*/ 2133510 w 5362574"/>
              <a:gd name="connsiteY515" fmla="*/ 3207702 h 6858000"/>
              <a:gd name="connsiteX516" fmla="*/ 2163514 w 5362574"/>
              <a:gd name="connsiteY516" fmla="*/ 3207702 h 6858000"/>
              <a:gd name="connsiteX517" fmla="*/ 2194428 w 5362574"/>
              <a:gd name="connsiteY517" fmla="*/ 3209521 h 6858000"/>
              <a:gd name="connsiteX518" fmla="*/ 2225341 w 5362574"/>
              <a:gd name="connsiteY518" fmla="*/ 3213157 h 6858000"/>
              <a:gd name="connsiteX519" fmla="*/ 2256255 w 5362574"/>
              <a:gd name="connsiteY519" fmla="*/ 3217704 h 6858000"/>
              <a:gd name="connsiteX520" fmla="*/ 2287168 w 5362574"/>
              <a:gd name="connsiteY520" fmla="*/ 3221340 h 6858000"/>
              <a:gd name="connsiteX521" fmla="*/ 2318082 w 5362574"/>
              <a:gd name="connsiteY521" fmla="*/ 3224068 h 6858000"/>
              <a:gd name="connsiteX522" fmla="*/ 2347176 w 5362574"/>
              <a:gd name="connsiteY522" fmla="*/ 3223159 h 6858000"/>
              <a:gd name="connsiteX523" fmla="*/ 2375362 w 5362574"/>
              <a:gd name="connsiteY523" fmla="*/ 3219522 h 6858000"/>
              <a:gd name="connsiteX524" fmla="*/ 2402639 w 5362574"/>
              <a:gd name="connsiteY524" fmla="*/ 3211339 h 6858000"/>
              <a:gd name="connsiteX525" fmla="*/ 2425370 w 5362574"/>
              <a:gd name="connsiteY525" fmla="*/ 3199519 h 6858000"/>
              <a:gd name="connsiteX526" fmla="*/ 2447190 w 5362574"/>
              <a:gd name="connsiteY526" fmla="*/ 3184062 h 6858000"/>
              <a:gd name="connsiteX527" fmla="*/ 2466284 w 5362574"/>
              <a:gd name="connsiteY527" fmla="*/ 3165878 h 6858000"/>
              <a:gd name="connsiteX528" fmla="*/ 2485378 w 5362574"/>
              <a:gd name="connsiteY528" fmla="*/ 3144966 h 6858000"/>
              <a:gd name="connsiteX529" fmla="*/ 2502653 w 5362574"/>
              <a:gd name="connsiteY529" fmla="*/ 3123145 h 6858000"/>
              <a:gd name="connsiteX530" fmla="*/ 2519928 w 5362574"/>
              <a:gd name="connsiteY530" fmla="*/ 3100414 h 6858000"/>
              <a:gd name="connsiteX531" fmla="*/ 2537203 w 5362574"/>
              <a:gd name="connsiteY531" fmla="*/ 3077684 h 6858000"/>
              <a:gd name="connsiteX532" fmla="*/ 2554478 w 5362574"/>
              <a:gd name="connsiteY532" fmla="*/ 3055863 h 6858000"/>
              <a:gd name="connsiteX533" fmla="*/ 2572663 w 5362574"/>
              <a:gd name="connsiteY533" fmla="*/ 3034951 h 6858000"/>
              <a:gd name="connsiteX534" fmla="*/ 2593575 w 5362574"/>
              <a:gd name="connsiteY534" fmla="*/ 3016766 h 6858000"/>
              <a:gd name="connsiteX535" fmla="*/ 2613578 w 5362574"/>
              <a:gd name="connsiteY535" fmla="*/ 3000400 h 6858000"/>
              <a:gd name="connsiteX536" fmla="*/ 2636308 w 5362574"/>
              <a:gd name="connsiteY536" fmla="*/ 2987672 h 6858000"/>
              <a:gd name="connsiteX537" fmla="*/ 2660857 w 5362574"/>
              <a:gd name="connsiteY537" fmla="*/ 2976761 h 6858000"/>
              <a:gd name="connsiteX538" fmla="*/ 2687224 w 5362574"/>
              <a:gd name="connsiteY538" fmla="*/ 2967669 h 6858000"/>
              <a:gd name="connsiteX539" fmla="*/ 2714500 w 5362574"/>
              <a:gd name="connsiteY539" fmla="*/ 2959486 h 6858000"/>
              <a:gd name="connsiteX540" fmla="*/ 2741777 w 5362574"/>
              <a:gd name="connsiteY540" fmla="*/ 2952212 h 6858000"/>
              <a:gd name="connsiteX541" fmla="*/ 2769963 w 5362574"/>
              <a:gd name="connsiteY541" fmla="*/ 2944938 h 6858000"/>
              <a:gd name="connsiteX542" fmla="*/ 2796330 w 5362574"/>
              <a:gd name="connsiteY542" fmla="*/ 2936755 h 6858000"/>
              <a:gd name="connsiteX543" fmla="*/ 2822697 w 5362574"/>
              <a:gd name="connsiteY543" fmla="*/ 2927663 h 6858000"/>
              <a:gd name="connsiteX544" fmla="*/ 2847246 w 5362574"/>
              <a:gd name="connsiteY544" fmla="*/ 2916752 h 6858000"/>
              <a:gd name="connsiteX545" fmla="*/ 2869068 w 5362574"/>
              <a:gd name="connsiteY545" fmla="*/ 2903114 h 6858000"/>
              <a:gd name="connsiteX546" fmla="*/ 2889071 w 5362574"/>
              <a:gd name="connsiteY546" fmla="*/ 2886748 h 6858000"/>
              <a:gd name="connsiteX547" fmla="*/ 2905436 w 5362574"/>
              <a:gd name="connsiteY547" fmla="*/ 2866746 h 6858000"/>
              <a:gd name="connsiteX548" fmla="*/ 2919075 w 5362574"/>
              <a:gd name="connsiteY548" fmla="*/ 2844924 h 6858000"/>
              <a:gd name="connsiteX549" fmla="*/ 2929985 w 5362574"/>
              <a:gd name="connsiteY549" fmla="*/ 2820375 h 6858000"/>
              <a:gd name="connsiteX550" fmla="*/ 2939077 w 5362574"/>
              <a:gd name="connsiteY550" fmla="*/ 2794008 h 6858000"/>
              <a:gd name="connsiteX551" fmla="*/ 2947260 w 5362574"/>
              <a:gd name="connsiteY551" fmla="*/ 2767641 h 6858000"/>
              <a:gd name="connsiteX552" fmla="*/ 2954534 w 5362574"/>
              <a:gd name="connsiteY552" fmla="*/ 2739455 h 6858000"/>
              <a:gd name="connsiteX553" fmla="*/ 2961808 w 5362574"/>
              <a:gd name="connsiteY553" fmla="*/ 2712179 h 6858000"/>
              <a:gd name="connsiteX554" fmla="*/ 2969991 w 5362574"/>
              <a:gd name="connsiteY554" fmla="*/ 2684902 h 6858000"/>
              <a:gd name="connsiteX555" fmla="*/ 2979083 w 5362574"/>
              <a:gd name="connsiteY555" fmla="*/ 2658534 h 6858000"/>
              <a:gd name="connsiteX556" fmla="*/ 2989993 w 5362574"/>
              <a:gd name="connsiteY556" fmla="*/ 2633985 h 6858000"/>
              <a:gd name="connsiteX557" fmla="*/ 3002723 w 5362574"/>
              <a:gd name="connsiteY557" fmla="*/ 2611255 h 6858000"/>
              <a:gd name="connsiteX558" fmla="*/ 3019089 w 5362574"/>
              <a:gd name="connsiteY558" fmla="*/ 2591252 h 6858000"/>
              <a:gd name="connsiteX559" fmla="*/ 3037273 w 5362574"/>
              <a:gd name="connsiteY559" fmla="*/ 2570340 h 6858000"/>
              <a:gd name="connsiteX560" fmla="*/ 3058185 w 5362574"/>
              <a:gd name="connsiteY560" fmla="*/ 2552156 h 6858000"/>
              <a:gd name="connsiteX561" fmla="*/ 3080007 w 5362574"/>
              <a:gd name="connsiteY561" fmla="*/ 2534881 h 6858000"/>
              <a:gd name="connsiteX562" fmla="*/ 3103646 w 5362574"/>
              <a:gd name="connsiteY562" fmla="*/ 2517606 h 6858000"/>
              <a:gd name="connsiteX563" fmla="*/ 3126376 w 5362574"/>
              <a:gd name="connsiteY563" fmla="*/ 2500331 h 6858000"/>
              <a:gd name="connsiteX564" fmla="*/ 3148198 w 5362574"/>
              <a:gd name="connsiteY564" fmla="*/ 2483055 h 6858000"/>
              <a:gd name="connsiteX565" fmla="*/ 3169109 w 5362574"/>
              <a:gd name="connsiteY565" fmla="*/ 2463962 h 6858000"/>
              <a:gd name="connsiteX566" fmla="*/ 3187294 w 5362574"/>
              <a:gd name="connsiteY566" fmla="*/ 2444869 h 6858000"/>
              <a:gd name="connsiteX567" fmla="*/ 3202751 w 5362574"/>
              <a:gd name="connsiteY567" fmla="*/ 2423047 h 6858000"/>
              <a:gd name="connsiteX568" fmla="*/ 3214571 w 5362574"/>
              <a:gd name="connsiteY568" fmla="*/ 2400317 h 6858000"/>
              <a:gd name="connsiteX569" fmla="*/ 3222754 w 5362574"/>
              <a:gd name="connsiteY569" fmla="*/ 2373041 h 6858000"/>
              <a:gd name="connsiteX570" fmla="*/ 3226390 w 5362574"/>
              <a:gd name="connsiteY570" fmla="*/ 2344855 h 6858000"/>
              <a:gd name="connsiteX571" fmla="*/ 3227300 w 5362574"/>
              <a:gd name="connsiteY571" fmla="*/ 2315759 h 6858000"/>
              <a:gd name="connsiteX572" fmla="*/ 3224572 w 5362574"/>
              <a:gd name="connsiteY572" fmla="*/ 2284846 h 6858000"/>
              <a:gd name="connsiteX573" fmla="*/ 3220935 w 5362574"/>
              <a:gd name="connsiteY573" fmla="*/ 2253933 h 6858000"/>
              <a:gd name="connsiteX574" fmla="*/ 3216389 w 5362574"/>
              <a:gd name="connsiteY574" fmla="*/ 2223019 h 6858000"/>
              <a:gd name="connsiteX575" fmla="*/ 3212752 w 5362574"/>
              <a:gd name="connsiteY575" fmla="*/ 2192106 h 6858000"/>
              <a:gd name="connsiteX576" fmla="*/ 3210934 w 5362574"/>
              <a:gd name="connsiteY576" fmla="*/ 2161193 h 6858000"/>
              <a:gd name="connsiteX577" fmla="*/ 3210934 w 5362574"/>
              <a:gd name="connsiteY577" fmla="*/ 2131188 h 6858000"/>
              <a:gd name="connsiteX578" fmla="*/ 3214571 w 5362574"/>
              <a:gd name="connsiteY578" fmla="*/ 2103003 h 6858000"/>
              <a:gd name="connsiteX579" fmla="*/ 3221844 w 5362574"/>
              <a:gd name="connsiteY579" fmla="*/ 2074817 h 6858000"/>
              <a:gd name="connsiteX580" fmla="*/ 3232755 w 5362574"/>
              <a:gd name="connsiteY580" fmla="*/ 2048449 h 6858000"/>
              <a:gd name="connsiteX581" fmla="*/ 3247303 w 5362574"/>
              <a:gd name="connsiteY581" fmla="*/ 2021173 h 6858000"/>
              <a:gd name="connsiteX582" fmla="*/ 3261850 w 5362574"/>
              <a:gd name="connsiteY582" fmla="*/ 1993897 h 6858000"/>
              <a:gd name="connsiteX583" fmla="*/ 3278216 w 5362574"/>
              <a:gd name="connsiteY583" fmla="*/ 1966620 h 6858000"/>
              <a:gd name="connsiteX584" fmla="*/ 3293672 w 5362574"/>
              <a:gd name="connsiteY584" fmla="*/ 1940252 h 6858000"/>
              <a:gd name="connsiteX585" fmla="*/ 3307311 w 5362574"/>
              <a:gd name="connsiteY585" fmla="*/ 1912067 h 6858000"/>
              <a:gd name="connsiteX586" fmla="*/ 3318221 w 5362574"/>
              <a:gd name="connsiteY586" fmla="*/ 1884790 h 6858000"/>
              <a:gd name="connsiteX587" fmla="*/ 3325495 w 5362574"/>
              <a:gd name="connsiteY587" fmla="*/ 1856604 h 6858000"/>
              <a:gd name="connsiteX588" fmla="*/ 3328223 w 5362574"/>
              <a:gd name="connsiteY588" fmla="*/ 1827509 h 6858000"/>
              <a:gd name="connsiteX589" fmla="*/ 3325495 w 5362574"/>
              <a:gd name="connsiteY589" fmla="*/ 1798415 h 6858000"/>
              <a:gd name="connsiteX590" fmla="*/ 3318221 w 5362574"/>
              <a:gd name="connsiteY590" fmla="*/ 1770229 h 6858000"/>
              <a:gd name="connsiteX591" fmla="*/ 3307311 w 5362574"/>
              <a:gd name="connsiteY591" fmla="*/ 1742952 h 6858000"/>
              <a:gd name="connsiteX592" fmla="*/ 3293672 w 5362574"/>
              <a:gd name="connsiteY592" fmla="*/ 1714767 h 6858000"/>
              <a:gd name="connsiteX593" fmla="*/ 3278216 w 5362574"/>
              <a:gd name="connsiteY593" fmla="*/ 1688399 h 6858000"/>
              <a:gd name="connsiteX594" fmla="*/ 3261850 w 5362574"/>
              <a:gd name="connsiteY594" fmla="*/ 1661123 h 6858000"/>
              <a:gd name="connsiteX595" fmla="*/ 3247303 w 5362574"/>
              <a:gd name="connsiteY595" fmla="*/ 1633846 h 6858000"/>
              <a:gd name="connsiteX596" fmla="*/ 3232755 w 5362574"/>
              <a:gd name="connsiteY596" fmla="*/ 1606570 h 6858000"/>
              <a:gd name="connsiteX597" fmla="*/ 3221844 w 5362574"/>
              <a:gd name="connsiteY597" fmla="*/ 1580202 h 6858000"/>
              <a:gd name="connsiteX598" fmla="*/ 3214571 w 5362574"/>
              <a:gd name="connsiteY598" fmla="*/ 1552016 h 6858000"/>
              <a:gd name="connsiteX599" fmla="*/ 3210934 w 5362574"/>
              <a:gd name="connsiteY599" fmla="*/ 1523831 h 6858000"/>
              <a:gd name="connsiteX600" fmla="*/ 3210934 w 5362574"/>
              <a:gd name="connsiteY600" fmla="*/ 1493827 h 6858000"/>
              <a:gd name="connsiteX601" fmla="*/ 3212752 w 5362574"/>
              <a:gd name="connsiteY601" fmla="*/ 1462913 h 6858000"/>
              <a:gd name="connsiteX602" fmla="*/ 3216389 w 5362574"/>
              <a:gd name="connsiteY602" fmla="*/ 1432000 h 6858000"/>
              <a:gd name="connsiteX603" fmla="*/ 3220935 w 5362574"/>
              <a:gd name="connsiteY603" fmla="*/ 1401086 h 6858000"/>
              <a:gd name="connsiteX604" fmla="*/ 3224572 w 5362574"/>
              <a:gd name="connsiteY604" fmla="*/ 1370173 h 6858000"/>
              <a:gd name="connsiteX605" fmla="*/ 3227300 w 5362574"/>
              <a:gd name="connsiteY605" fmla="*/ 1339260 h 6858000"/>
              <a:gd name="connsiteX606" fmla="*/ 3226390 w 5362574"/>
              <a:gd name="connsiteY606" fmla="*/ 1310165 h 6858000"/>
              <a:gd name="connsiteX607" fmla="*/ 3222754 w 5362574"/>
              <a:gd name="connsiteY607" fmla="*/ 1281979 h 6858000"/>
              <a:gd name="connsiteX608" fmla="*/ 3214571 w 5362574"/>
              <a:gd name="connsiteY608" fmla="*/ 1254702 h 6858000"/>
              <a:gd name="connsiteX609" fmla="*/ 3202751 w 5362574"/>
              <a:gd name="connsiteY609" fmla="*/ 1231972 h 6858000"/>
              <a:gd name="connsiteX610" fmla="*/ 3187294 w 5362574"/>
              <a:gd name="connsiteY610" fmla="*/ 1210151 h 6858000"/>
              <a:gd name="connsiteX611" fmla="*/ 3169109 w 5362574"/>
              <a:gd name="connsiteY611" fmla="*/ 1191057 h 6858000"/>
              <a:gd name="connsiteX612" fmla="*/ 3148198 w 5362574"/>
              <a:gd name="connsiteY612" fmla="*/ 1171964 h 6858000"/>
              <a:gd name="connsiteX613" fmla="*/ 3126376 w 5362574"/>
              <a:gd name="connsiteY613" fmla="*/ 1154688 h 6858000"/>
              <a:gd name="connsiteX614" fmla="*/ 3103646 w 5362574"/>
              <a:gd name="connsiteY614" fmla="*/ 1137413 h 6858000"/>
              <a:gd name="connsiteX615" fmla="*/ 3080007 w 5362574"/>
              <a:gd name="connsiteY615" fmla="*/ 1120138 h 6858000"/>
              <a:gd name="connsiteX616" fmla="*/ 3058185 w 5362574"/>
              <a:gd name="connsiteY616" fmla="*/ 1102863 h 6858000"/>
              <a:gd name="connsiteX617" fmla="*/ 3037273 w 5362574"/>
              <a:gd name="connsiteY617" fmla="*/ 1084679 h 6858000"/>
              <a:gd name="connsiteX618" fmla="*/ 3019089 w 5362574"/>
              <a:gd name="connsiteY618" fmla="*/ 1063767 h 6858000"/>
              <a:gd name="connsiteX619" fmla="*/ 3002723 w 5362574"/>
              <a:gd name="connsiteY619" fmla="*/ 1043764 h 6858000"/>
              <a:gd name="connsiteX620" fmla="*/ 2989993 w 5362574"/>
              <a:gd name="connsiteY620" fmla="*/ 1021034 h 6858000"/>
              <a:gd name="connsiteX621" fmla="*/ 2979083 w 5362574"/>
              <a:gd name="connsiteY621" fmla="*/ 996485 h 6858000"/>
              <a:gd name="connsiteX622" fmla="*/ 2969991 w 5362574"/>
              <a:gd name="connsiteY622" fmla="*/ 970117 h 6858000"/>
              <a:gd name="connsiteX623" fmla="*/ 2961808 w 5362574"/>
              <a:gd name="connsiteY623" fmla="*/ 942840 h 6858000"/>
              <a:gd name="connsiteX624" fmla="*/ 2954534 w 5362574"/>
              <a:gd name="connsiteY624" fmla="*/ 915564 h 6858000"/>
              <a:gd name="connsiteX625" fmla="*/ 2947260 w 5362574"/>
              <a:gd name="connsiteY625" fmla="*/ 887378 h 6858000"/>
              <a:gd name="connsiteX626" fmla="*/ 2939077 w 5362574"/>
              <a:gd name="connsiteY626" fmla="*/ 861011 h 6858000"/>
              <a:gd name="connsiteX627" fmla="*/ 2929985 w 5362574"/>
              <a:gd name="connsiteY627" fmla="*/ 834643 h 6858000"/>
              <a:gd name="connsiteX628" fmla="*/ 2919075 w 5362574"/>
              <a:gd name="connsiteY628" fmla="*/ 810095 h 6858000"/>
              <a:gd name="connsiteX629" fmla="*/ 2905436 w 5362574"/>
              <a:gd name="connsiteY629" fmla="*/ 788274 h 6858000"/>
              <a:gd name="connsiteX630" fmla="*/ 2889071 w 5362574"/>
              <a:gd name="connsiteY630" fmla="*/ 768271 h 6858000"/>
              <a:gd name="connsiteX631" fmla="*/ 2869068 w 5362574"/>
              <a:gd name="connsiteY631" fmla="*/ 751905 h 6858000"/>
              <a:gd name="connsiteX632" fmla="*/ 2847246 w 5362574"/>
              <a:gd name="connsiteY632" fmla="*/ 738267 h 6858000"/>
              <a:gd name="connsiteX633" fmla="*/ 2822697 w 5362574"/>
              <a:gd name="connsiteY633" fmla="*/ 727356 h 6858000"/>
              <a:gd name="connsiteX634" fmla="*/ 2796330 w 5362574"/>
              <a:gd name="connsiteY634" fmla="*/ 718264 h 6858000"/>
              <a:gd name="connsiteX635" fmla="*/ 2769963 w 5362574"/>
              <a:gd name="connsiteY635" fmla="*/ 710081 h 6858000"/>
              <a:gd name="connsiteX636" fmla="*/ 2741777 w 5362574"/>
              <a:gd name="connsiteY636" fmla="*/ 702807 h 6858000"/>
              <a:gd name="connsiteX637" fmla="*/ 2714500 w 5362574"/>
              <a:gd name="connsiteY637" fmla="*/ 695533 h 6858000"/>
              <a:gd name="connsiteX638" fmla="*/ 2687224 w 5362574"/>
              <a:gd name="connsiteY638" fmla="*/ 687350 h 6858000"/>
              <a:gd name="connsiteX639" fmla="*/ 2660857 w 5362574"/>
              <a:gd name="connsiteY639" fmla="*/ 678258 h 6858000"/>
              <a:gd name="connsiteX640" fmla="*/ 2636308 w 5362574"/>
              <a:gd name="connsiteY640" fmla="*/ 667347 h 6858000"/>
              <a:gd name="connsiteX641" fmla="*/ 2613578 w 5362574"/>
              <a:gd name="connsiteY641" fmla="*/ 654619 h 6858000"/>
              <a:gd name="connsiteX642" fmla="*/ 2593575 w 5362574"/>
              <a:gd name="connsiteY642" fmla="*/ 638253 h 6858000"/>
              <a:gd name="connsiteX643" fmla="*/ 2572663 w 5362574"/>
              <a:gd name="connsiteY643" fmla="*/ 620068 h 6858000"/>
              <a:gd name="connsiteX644" fmla="*/ 2554478 w 5362574"/>
              <a:gd name="connsiteY644" fmla="*/ 599156 h 6858000"/>
              <a:gd name="connsiteX645" fmla="*/ 2537203 w 5362574"/>
              <a:gd name="connsiteY645" fmla="*/ 577335 h 6858000"/>
              <a:gd name="connsiteX646" fmla="*/ 2519928 w 5362574"/>
              <a:gd name="connsiteY646" fmla="*/ 554605 h 6858000"/>
              <a:gd name="connsiteX647" fmla="*/ 2502653 w 5362574"/>
              <a:gd name="connsiteY647" fmla="*/ 531874 h 6858000"/>
              <a:gd name="connsiteX648" fmla="*/ 2485378 w 5362574"/>
              <a:gd name="connsiteY648" fmla="*/ 510053 h 6858000"/>
              <a:gd name="connsiteX649" fmla="*/ 2466284 w 5362574"/>
              <a:gd name="connsiteY649" fmla="*/ 489141 h 6858000"/>
              <a:gd name="connsiteX650" fmla="*/ 2447190 w 5362574"/>
              <a:gd name="connsiteY650" fmla="*/ 470957 h 6858000"/>
              <a:gd name="connsiteX651" fmla="*/ 2425370 w 5362574"/>
              <a:gd name="connsiteY651" fmla="*/ 455500 h 6858000"/>
              <a:gd name="connsiteX652" fmla="*/ 2402639 w 5362574"/>
              <a:gd name="connsiteY652" fmla="*/ 443680 h 6858000"/>
              <a:gd name="connsiteX653" fmla="*/ 2375362 w 5362574"/>
              <a:gd name="connsiteY653" fmla="*/ 435497 h 6858000"/>
              <a:gd name="connsiteX654" fmla="*/ 2347176 w 5362574"/>
              <a:gd name="connsiteY654" fmla="*/ 431860 h 6858000"/>
              <a:gd name="connsiteX655" fmla="*/ 2318082 w 5362574"/>
              <a:gd name="connsiteY655" fmla="*/ 430951 h 6858000"/>
              <a:gd name="connsiteX656" fmla="*/ 2287168 w 5362574"/>
              <a:gd name="connsiteY656" fmla="*/ 433679 h 6858000"/>
              <a:gd name="connsiteX657" fmla="*/ 2256255 w 5362574"/>
              <a:gd name="connsiteY657" fmla="*/ 437316 h 6858000"/>
              <a:gd name="connsiteX658" fmla="*/ 2225341 w 5362574"/>
              <a:gd name="connsiteY658" fmla="*/ 441862 h 6858000"/>
              <a:gd name="connsiteX659" fmla="*/ 2194428 w 5362574"/>
              <a:gd name="connsiteY659" fmla="*/ 445499 h 6858000"/>
              <a:gd name="connsiteX660" fmla="*/ 2163514 w 5362574"/>
              <a:gd name="connsiteY660" fmla="*/ 447317 h 6858000"/>
              <a:gd name="connsiteX661" fmla="*/ 2133510 w 5362574"/>
              <a:gd name="connsiteY661" fmla="*/ 447317 h 6858000"/>
              <a:gd name="connsiteX662" fmla="*/ 2105325 w 5362574"/>
              <a:gd name="connsiteY662" fmla="*/ 443680 h 6858000"/>
              <a:gd name="connsiteX663" fmla="*/ 2076230 w 5362574"/>
              <a:gd name="connsiteY663" fmla="*/ 436406 h 6858000"/>
              <a:gd name="connsiteX664" fmla="*/ 2049862 w 5362574"/>
              <a:gd name="connsiteY664" fmla="*/ 425496 h 6858000"/>
              <a:gd name="connsiteX665" fmla="*/ 2022586 w 5362574"/>
              <a:gd name="connsiteY665" fmla="*/ 410948 h 6858000"/>
              <a:gd name="connsiteX666" fmla="*/ 1995310 w 5362574"/>
              <a:gd name="connsiteY666" fmla="*/ 396401 h 6858000"/>
              <a:gd name="connsiteX667" fmla="*/ 1968033 w 5362574"/>
              <a:gd name="connsiteY667" fmla="*/ 380035 h 6858000"/>
              <a:gd name="connsiteX668" fmla="*/ 1941665 w 5362574"/>
              <a:gd name="connsiteY668" fmla="*/ 364578 h 6858000"/>
              <a:gd name="connsiteX669" fmla="*/ 1913480 w 5362574"/>
              <a:gd name="connsiteY669" fmla="*/ 350940 h 6858000"/>
              <a:gd name="connsiteX670" fmla="*/ 1886203 w 5362574"/>
              <a:gd name="connsiteY670" fmla="*/ 340029 h 6858000"/>
              <a:gd name="connsiteX671" fmla="*/ 1858017 w 5362574"/>
              <a:gd name="connsiteY671" fmla="*/ 332755 h 6858000"/>
              <a:gd name="connsiteX672" fmla="*/ 0 w 5362574"/>
              <a:gd name="connsiteY672" fmla="*/ 0 h 6858000"/>
              <a:gd name="connsiteX673" fmla="*/ 321733 w 5362574"/>
              <a:gd name="connsiteY673" fmla="*/ 0 h 6858000"/>
              <a:gd name="connsiteX674" fmla="*/ 5362574 w 5362574"/>
              <a:gd name="connsiteY674" fmla="*/ 0 h 6858000"/>
              <a:gd name="connsiteX675" fmla="*/ 5362574 w 5362574"/>
              <a:gd name="connsiteY675" fmla="*/ 321733 h 6858000"/>
              <a:gd name="connsiteX676" fmla="*/ 5362574 w 5362574"/>
              <a:gd name="connsiteY676" fmla="*/ 3324991 h 6858000"/>
              <a:gd name="connsiteX677" fmla="*/ 5362574 w 5362574"/>
              <a:gd name="connsiteY677" fmla="*/ 3533009 h 6858000"/>
              <a:gd name="connsiteX678" fmla="*/ 5362574 w 5362574"/>
              <a:gd name="connsiteY678" fmla="*/ 6536267 h 6858000"/>
              <a:gd name="connsiteX679" fmla="*/ 5362574 w 5362574"/>
              <a:gd name="connsiteY679" fmla="*/ 6858000 h 6858000"/>
              <a:gd name="connsiteX680" fmla="*/ 5039976 w 5362574"/>
              <a:gd name="connsiteY680" fmla="*/ 6858000 h 6858000"/>
              <a:gd name="connsiteX681" fmla="*/ 2036080 w 5362574"/>
              <a:gd name="connsiteY681" fmla="*/ 6858000 h 6858000"/>
              <a:gd name="connsiteX682" fmla="*/ 1730 w 5362574"/>
              <a:gd name="connsiteY682" fmla="*/ 6858000 h 6858000"/>
              <a:gd name="connsiteX683" fmla="*/ 1730 w 5362574"/>
              <a:gd name="connsiteY683" fmla="*/ 6857999 h 6858000"/>
              <a:gd name="connsiteX684" fmla="*/ 0 w 5362574"/>
              <a:gd name="connsiteY684" fmla="*/ 6857999 h 6858000"/>
              <a:gd name="connsiteX685" fmla="*/ 0 w 5362574"/>
              <a:gd name="connsiteY685" fmla="*/ 3324991 h 6858000"/>
              <a:gd name="connsiteX686" fmla="*/ 0 w 5362574"/>
              <a:gd name="connsiteY686" fmla="*/ 18429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</a:cxnLst>
            <a:rect l="l" t="t" r="r" b="b"/>
            <a:pathLst>
              <a:path w="5362574" h="6858000">
                <a:moveTo>
                  <a:pt x="3540675" y="3541304"/>
                </a:moveTo>
                <a:lnTo>
                  <a:pt x="3511580" y="3544031"/>
                </a:lnTo>
                <a:lnTo>
                  <a:pt x="3483394" y="3551305"/>
                </a:lnTo>
                <a:lnTo>
                  <a:pt x="3456118" y="3562216"/>
                </a:lnTo>
                <a:lnTo>
                  <a:pt x="3427932" y="3575854"/>
                </a:lnTo>
                <a:lnTo>
                  <a:pt x="3401564" y="3591311"/>
                </a:lnTo>
                <a:lnTo>
                  <a:pt x="3374288" y="3607677"/>
                </a:lnTo>
                <a:lnTo>
                  <a:pt x="3347011" y="3622224"/>
                </a:lnTo>
                <a:lnTo>
                  <a:pt x="3319735" y="3636772"/>
                </a:lnTo>
                <a:lnTo>
                  <a:pt x="3292459" y="3647682"/>
                </a:lnTo>
                <a:lnTo>
                  <a:pt x="3264273" y="3654956"/>
                </a:lnTo>
                <a:lnTo>
                  <a:pt x="3236087" y="3658593"/>
                </a:lnTo>
                <a:lnTo>
                  <a:pt x="3206082" y="3658593"/>
                </a:lnTo>
                <a:lnTo>
                  <a:pt x="3175169" y="3656775"/>
                </a:lnTo>
                <a:lnTo>
                  <a:pt x="3144256" y="3653138"/>
                </a:lnTo>
                <a:lnTo>
                  <a:pt x="3113342" y="3648592"/>
                </a:lnTo>
                <a:lnTo>
                  <a:pt x="3082428" y="3644955"/>
                </a:lnTo>
                <a:lnTo>
                  <a:pt x="3051515" y="3642227"/>
                </a:lnTo>
                <a:lnTo>
                  <a:pt x="3022420" y="3643136"/>
                </a:lnTo>
                <a:lnTo>
                  <a:pt x="2994234" y="3646773"/>
                </a:lnTo>
                <a:lnTo>
                  <a:pt x="2966958" y="3654956"/>
                </a:lnTo>
                <a:lnTo>
                  <a:pt x="2944228" y="3666776"/>
                </a:lnTo>
                <a:lnTo>
                  <a:pt x="2922406" y="3682233"/>
                </a:lnTo>
                <a:lnTo>
                  <a:pt x="2903313" y="3700417"/>
                </a:lnTo>
                <a:lnTo>
                  <a:pt x="2884219" y="3721329"/>
                </a:lnTo>
                <a:lnTo>
                  <a:pt x="2866944" y="3743150"/>
                </a:lnTo>
                <a:lnTo>
                  <a:pt x="2849669" y="3765881"/>
                </a:lnTo>
                <a:lnTo>
                  <a:pt x="2832394" y="3788611"/>
                </a:lnTo>
                <a:lnTo>
                  <a:pt x="2815118" y="3810432"/>
                </a:lnTo>
                <a:lnTo>
                  <a:pt x="2796934" y="3831344"/>
                </a:lnTo>
                <a:lnTo>
                  <a:pt x="2776022" y="3849529"/>
                </a:lnTo>
                <a:lnTo>
                  <a:pt x="2756019" y="3865895"/>
                </a:lnTo>
                <a:lnTo>
                  <a:pt x="2733289" y="3878623"/>
                </a:lnTo>
                <a:lnTo>
                  <a:pt x="2708740" y="3889534"/>
                </a:lnTo>
                <a:lnTo>
                  <a:pt x="2682373" y="3898626"/>
                </a:lnTo>
                <a:lnTo>
                  <a:pt x="2655096" y="3906809"/>
                </a:lnTo>
                <a:lnTo>
                  <a:pt x="2627820" y="3914083"/>
                </a:lnTo>
                <a:lnTo>
                  <a:pt x="2599634" y="3921357"/>
                </a:lnTo>
                <a:lnTo>
                  <a:pt x="2573267" y="3929540"/>
                </a:lnTo>
                <a:lnTo>
                  <a:pt x="2546899" y="3938632"/>
                </a:lnTo>
                <a:lnTo>
                  <a:pt x="2522351" y="3949543"/>
                </a:lnTo>
                <a:lnTo>
                  <a:pt x="2500529" y="3963181"/>
                </a:lnTo>
                <a:lnTo>
                  <a:pt x="2480526" y="3979547"/>
                </a:lnTo>
                <a:lnTo>
                  <a:pt x="2464160" y="3999550"/>
                </a:lnTo>
                <a:lnTo>
                  <a:pt x="2450522" y="4021371"/>
                </a:lnTo>
                <a:lnTo>
                  <a:pt x="2439611" y="4045919"/>
                </a:lnTo>
                <a:lnTo>
                  <a:pt x="2430520" y="4072287"/>
                </a:lnTo>
                <a:lnTo>
                  <a:pt x="2422337" y="4098654"/>
                </a:lnTo>
                <a:lnTo>
                  <a:pt x="2415063" y="4126840"/>
                </a:lnTo>
                <a:lnTo>
                  <a:pt x="2407789" y="4154116"/>
                </a:lnTo>
                <a:lnTo>
                  <a:pt x="2399606" y="4181393"/>
                </a:lnTo>
                <a:lnTo>
                  <a:pt x="2390514" y="4207761"/>
                </a:lnTo>
                <a:lnTo>
                  <a:pt x="2379603" y="4232310"/>
                </a:lnTo>
                <a:lnTo>
                  <a:pt x="2366874" y="4255040"/>
                </a:lnTo>
                <a:lnTo>
                  <a:pt x="2350509" y="4275043"/>
                </a:lnTo>
                <a:lnTo>
                  <a:pt x="2332324" y="4295955"/>
                </a:lnTo>
                <a:lnTo>
                  <a:pt x="2311412" y="4314139"/>
                </a:lnTo>
                <a:lnTo>
                  <a:pt x="2288681" y="4331414"/>
                </a:lnTo>
                <a:lnTo>
                  <a:pt x="2265951" y="4348689"/>
                </a:lnTo>
                <a:lnTo>
                  <a:pt x="2243221" y="4365964"/>
                </a:lnTo>
                <a:lnTo>
                  <a:pt x="2221399" y="4383240"/>
                </a:lnTo>
                <a:lnTo>
                  <a:pt x="2200487" y="4402333"/>
                </a:lnTo>
                <a:lnTo>
                  <a:pt x="2182303" y="4421427"/>
                </a:lnTo>
                <a:lnTo>
                  <a:pt x="2166847" y="4443248"/>
                </a:lnTo>
                <a:lnTo>
                  <a:pt x="2155027" y="4465978"/>
                </a:lnTo>
                <a:lnTo>
                  <a:pt x="2146844" y="4493255"/>
                </a:lnTo>
                <a:lnTo>
                  <a:pt x="2143207" y="4521441"/>
                </a:lnTo>
                <a:lnTo>
                  <a:pt x="2142297" y="4550536"/>
                </a:lnTo>
                <a:lnTo>
                  <a:pt x="2145025" y="4581449"/>
                </a:lnTo>
                <a:lnTo>
                  <a:pt x="2148662" y="4612362"/>
                </a:lnTo>
                <a:lnTo>
                  <a:pt x="2153208" y="4643276"/>
                </a:lnTo>
                <a:lnTo>
                  <a:pt x="2156845" y="4674189"/>
                </a:lnTo>
                <a:lnTo>
                  <a:pt x="2158664" y="4705103"/>
                </a:lnTo>
                <a:lnTo>
                  <a:pt x="2158664" y="4735107"/>
                </a:lnTo>
                <a:lnTo>
                  <a:pt x="2155027" y="4763293"/>
                </a:lnTo>
                <a:lnTo>
                  <a:pt x="2147753" y="4791478"/>
                </a:lnTo>
                <a:lnTo>
                  <a:pt x="2136842" y="4817846"/>
                </a:lnTo>
                <a:lnTo>
                  <a:pt x="2123204" y="4845122"/>
                </a:lnTo>
                <a:lnTo>
                  <a:pt x="2107747" y="4872399"/>
                </a:lnTo>
                <a:lnTo>
                  <a:pt x="2091382" y="4899675"/>
                </a:lnTo>
                <a:lnTo>
                  <a:pt x="2075925" y="4926043"/>
                </a:lnTo>
                <a:lnTo>
                  <a:pt x="2062286" y="4954229"/>
                </a:lnTo>
                <a:lnTo>
                  <a:pt x="2051376" y="4981505"/>
                </a:lnTo>
                <a:lnTo>
                  <a:pt x="2044102" y="5009691"/>
                </a:lnTo>
                <a:lnTo>
                  <a:pt x="2041375" y="5038786"/>
                </a:lnTo>
                <a:lnTo>
                  <a:pt x="2044102" y="5067880"/>
                </a:lnTo>
                <a:lnTo>
                  <a:pt x="2051376" y="5096066"/>
                </a:lnTo>
                <a:lnTo>
                  <a:pt x="2062286" y="5123343"/>
                </a:lnTo>
                <a:lnTo>
                  <a:pt x="2075925" y="5151528"/>
                </a:lnTo>
                <a:lnTo>
                  <a:pt x="2091382" y="5177896"/>
                </a:lnTo>
                <a:lnTo>
                  <a:pt x="2107747" y="5205173"/>
                </a:lnTo>
                <a:lnTo>
                  <a:pt x="2123204" y="5232449"/>
                </a:lnTo>
                <a:lnTo>
                  <a:pt x="2136842" y="5259725"/>
                </a:lnTo>
                <a:lnTo>
                  <a:pt x="2147753" y="5286093"/>
                </a:lnTo>
                <a:lnTo>
                  <a:pt x="2155027" y="5314279"/>
                </a:lnTo>
                <a:lnTo>
                  <a:pt x="2158664" y="5342464"/>
                </a:lnTo>
                <a:lnTo>
                  <a:pt x="2158664" y="5372469"/>
                </a:lnTo>
                <a:lnTo>
                  <a:pt x="2156845" y="5403382"/>
                </a:lnTo>
                <a:lnTo>
                  <a:pt x="2153208" y="5434295"/>
                </a:lnTo>
                <a:lnTo>
                  <a:pt x="2148662" y="5465209"/>
                </a:lnTo>
                <a:lnTo>
                  <a:pt x="2145025" y="5496122"/>
                </a:lnTo>
                <a:lnTo>
                  <a:pt x="2142297" y="5527035"/>
                </a:lnTo>
                <a:lnTo>
                  <a:pt x="2143207" y="5556131"/>
                </a:lnTo>
                <a:lnTo>
                  <a:pt x="2146844" y="5584317"/>
                </a:lnTo>
                <a:lnTo>
                  <a:pt x="2155027" y="5611593"/>
                </a:lnTo>
                <a:lnTo>
                  <a:pt x="2166847" y="5634323"/>
                </a:lnTo>
                <a:lnTo>
                  <a:pt x="2182303" y="5656145"/>
                </a:lnTo>
                <a:lnTo>
                  <a:pt x="2200487" y="5675238"/>
                </a:lnTo>
                <a:lnTo>
                  <a:pt x="2221399" y="5694331"/>
                </a:lnTo>
                <a:lnTo>
                  <a:pt x="2243221" y="5711607"/>
                </a:lnTo>
                <a:lnTo>
                  <a:pt x="2265951" y="5728882"/>
                </a:lnTo>
                <a:lnTo>
                  <a:pt x="2288681" y="5746157"/>
                </a:lnTo>
                <a:lnTo>
                  <a:pt x="2311412" y="5763432"/>
                </a:lnTo>
                <a:lnTo>
                  <a:pt x="2332324" y="5781616"/>
                </a:lnTo>
                <a:lnTo>
                  <a:pt x="2350509" y="5802528"/>
                </a:lnTo>
                <a:lnTo>
                  <a:pt x="2366874" y="5822531"/>
                </a:lnTo>
                <a:lnTo>
                  <a:pt x="2379603" y="5845261"/>
                </a:lnTo>
                <a:lnTo>
                  <a:pt x="2390514" y="5869810"/>
                </a:lnTo>
                <a:lnTo>
                  <a:pt x="2399606" y="5896178"/>
                </a:lnTo>
                <a:lnTo>
                  <a:pt x="2407789" y="5923455"/>
                </a:lnTo>
                <a:lnTo>
                  <a:pt x="2415063" y="5950731"/>
                </a:lnTo>
                <a:lnTo>
                  <a:pt x="2422337" y="5978917"/>
                </a:lnTo>
                <a:lnTo>
                  <a:pt x="2430520" y="6005284"/>
                </a:lnTo>
                <a:lnTo>
                  <a:pt x="2439611" y="6031651"/>
                </a:lnTo>
                <a:lnTo>
                  <a:pt x="2450522" y="6056200"/>
                </a:lnTo>
                <a:lnTo>
                  <a:pt x="2464160" y="6078022"/>
                </a:lnTo>
                <a:lnTo>
                  <a:pt x="2480526" y="6098024"/>
                </a:lnTo>
                <a:lnTo>
                  <a:pt x="2500529" y="6114390"/>
                </a:lnTo>
                <a:lnTo>
                  <a:pt x="2522351" y="6128028"/>
                </a:lnTo>
                <a:lnTo>
                  <a:pt x="2546899" y="6138939"/>
                </a:lnTo>
                <a:lnTo>
                  <a:pt x="2573267" y="6148031"/>
                </a:lnTo>
                <a:lnTo>
                  <a:pt x="2599634" y="6156214"/>
                </a:lnTo>
                <a:lnTo>
                  <a:pt x="2627820" y="6163488"/>
                </a:lnTo>
                <a:lnTo>
                  <a:pt x="2655096" y="6170762"/>
                </a:lnTo>
                <a:lnTo>
                  <a:pt x="2682373" y="6178945"/>
                </a:lnTo>
                <a:lnTo>
                  <a:pt x="2708740" y="6188037"/>
                </a:lnTo>
                <a:lnTo>
                  <a:pt x="2733289" y="6198948"/>
                </a:lnTo>
                <a:lnTo>
                  <a:pt x="2756019" y="6211676"/>
                </a:lnTo>
                <a:lnTo>
                  <a:pt x="2776022" y="6228042"/>
                </a:lnTo>
                <a:lnTo>
                  <a:pt x="2796934" y="6246227"/>
                </a:lnTo>
                <a:lnTo>
                  <a:pt x="2815118" y="6267139"/>
                </a:lnTo>
                <a:lnTo>
                  <a:pt x="2832394" y="6288960"/>
                </a:lnTo>
                <a:lnTo>
                  <a:pt x="2849669" y="6311690"/>
                </a:lnTo>
                <a:lnTo>
                  <a:pt x="2866944" y="6334421"/>
                </a:lnTo>
                <a:lnTo>
                  <a:pt x="2884219" y="6356242"/>
                </a:lnTo>
                <a:lnTo>
                  <a:pt x="2903313" y="6377154"/>
                </a:lnTo>
                <a:lnTo>
                  <a:pt x="2922406" y="6395338"/>
                </a:lnTo>
                <a:lnTo>
                  <a:pt x="2944228" y="6410795"/>
                </a:lnTo>
                <a:lnTo>
                  <a:pt x="2966958" y="6422615"/>
                </a:lnTo>
                <a:lnTo>
                  <a:pt x="2994234" y="6430798"/>
                </a:lnTo>
                <a:lnTo>
                  <a:pt x="3022420" y="6434435"/>
                </a:lnTo>
                <a:lnTo>
                  <a:pt x="3051515" y="6435344"/>
                </a:lnTo>
                <a:lnTo>
                  <a:pt x="3082428" y="6432616"/>
                </a:lnTo>
                <a:lnTo>
                  <a:pt x="3113342" y="6428980"/>
                </a:lnTo>
                <a:lnTo>
                  <a:pt x="3144256" y="6424433"/>
                </a:lnTo>
                <a:lnTo>
                  <a:pt x="3175169" y="6420797"/>
                </a:lnTo>
                <a:lnTo>
                  <a:pt x="3206082" y="6418978"/>
                </a:lnTo>
                <a:lnTo>
                  <a:pt x="3236087" y="6418978"/>
                </a:lnTo>
                <a:lnTo>
                  <a:pt x="3264273" y="6422615"/>
                </a:lnTo>
                <a:lnTo>
                  <a:pt x="3292459" y="6429889"/>
                </a:lnTo>
                <a:lnTo>
                  <a:pt x="3319735" y="6440799"/>
                </a:lnTo>
                <a:lnTo>
                  <a:pt x="3347011" y="6455347"/>
                </a:lnTo>
                <a:lnTo>
                  <a:pt x="3374288" y="6469895"/>
                </a:lnTo>
                <a:lnTo>
                  <a:pt x="3401564" y="6486260"/>
                </a:lnTo>
                <a:lnTo>
                  <a:pt x="3427932" y="6501717"/>
                </a:lnTo>
                <a:lnTo>
                  <a:pt x="3456118" y="6515355"/>
                </a:lnTo>
                <a:lnTo>
                  <a:pt x="3483394" y="6526266"/>
                </a:lnTo>
                <a:lnTo>
                  <a:pt x="3511580" y="6533540"/>
                </a:lnTo>
                <a:lnTo>
                  <a:pt x="3540675" y="6536267"/>
                </a:lnTo>
                <a:lnTo>
                  <a:pt x="3569769" y="6533540"/>
                </a:lnTo>
                <a:lnTo>
                  <a:pt x="3597955" y="6526266"/>
                </a:lnTo>
                <a:lnTo>
                  <a:pt x="3625232" y="6515355"/>
                </a:lnTo>
                <a:lnTo>
                  <a:pt x="3653417" y="6501717"/>
                </a:lnTo>
                <a:lnTo>
                  <a:pt x="3679785" y="6486260"/>
                </a:lnTo>
                <a:lnTo>
                  <a:pt x="3707062" y="6469895"/>
                </a:lnTo>
                <a:lnTo>
                  <a:pt x="3734338" y="6455347"/>
                </a:lnTo>
                <a:lnTo>
                  <a:pt x="3761614" y="6440799"/>
                </a:lnTo>
                <a:lnTo>
                  <a:pt x="3787982" y="6429889"/>
                </a:lnTo>
                <a:lnTo>
                  <a:pt x="3817077" y="6422615"/>
                </a:lnTo>
                <a:lnTo>
                  <a:pt x="3845262" y="6418978"/>
                </a:lnTo>
                <a:lnTo>
                  <a:pt x="3875267" y="6418978"/>
                </a:lnTo>
                <a:lnTo>
                  <a:pt x="3906180" y="6420797"/>
                </a:lnTo>
                <a:lnTo>
                  <a:pt x="3937093" y="6424433"/>
                </a:lnTo>
                <a:lnTo>
                  <a:pt x="3968007" y="6428980"/>
                </a:lnTo>
                <a:lnTo>
                  <a:pt x="3998921" y="6432616"/>
                </a:lnTo>
                <a:lnTo>
                  <a:pt x="4029834" y="6435344"/>
                </a:lnTo>
                <a:lnTo>
                  <a:pt x="4058929" y="6434435"/>
                </a:lnTo>
                <a:lnTo>
                  <a:pt x="4087115" y="6430798"/>
                </a:lnTo>
                <a:lnTo>
                  <a:pt x="4114391" y="6422615"/>
                </a:lnTo>
                <a:lnTo>
                  <a:pt x="4137122" y="6410795"/>
                </a:lnTo>
                <a:lnTo>
                  <a:pt x="4158943" y="6395338"/>
                </a:lnTo>
                <a:lnTo>
                  <a:pt x="4178037" y="6377154"/>
                </a:lnTo>
                <a:lnTo>
                  <a:pt x="4197130" y="6356242"/>
                </a:lnTo>
                <a:lnTo>
                  <a:pt x="4214405" y="6334421"/>
                </a:lnTo>
                <a:lnTo>
                  <a:pt x="4231680" y="6311690"/>
                </a:lnTo>
                <a:lnTo>
                  <a:pt x="4248955" y="6288960"/>
                </a:lnTo>
                <a:lnTo>
                  <a:pt x="4266231" y="6267139"/>
                </a:lnTo>
                <a:lnTo>
                  <a:pt x="4284415" y="6246227"/>
                </a:lnTo>
                <a:lnTo>
                  <a:pt x="4305327" y="6228042"/>
                </a:lnTo>
                <a:lnTo>
                  <a:pt x="4325330" y="6211676"/>
                </a:lnTo>
                <a:lnTo>
                  <a:pt x="4348060" y="6198948"/>
                </a:lnTo>
                <a:lnTo>
                  <a:pt x="4372609" y="6188037"/>
                </a:lnTo>
                <a:lnTo>
                  <a:pt x="4398976" y="6178945"/>
                </a:lnTo>
                <a:lnTo>
                  <a:pt x="4426253" y="6170762"/>
                </a:lnTo>
                <a:lnTo>
                  <a:pt x="4453530" y="6163488"/>
                </a:lnTo>
                <a:lnTo>
                  <a:pt x="4481715" y="6156214"/>
                </a:lnTo>
                <a:lnTo>
                  <a:pt x="4508082" y="6148031"/>
                </a:lnTo>
                <a:lnTo>
                  <a:pt x="4534450" y="6138939"/>
                </a:lnTo>
                <a:lnTo>
                  <a:pt x="4558998" y="6128028"/>
                </a:lnTo>
                <a:lnTo>
                  <a:pt x="4580820" y="6114390"/>
                </a:lnTo>
                <a:lnTo>
                  <a:pt x="4600823" y="6098024"/>
                </a:lnTo>
                <a:lnTo>
                  <a:pt x="4617189" y="6078022"/>
                </a:lnTo>
                <a:lnTo>
                  <a:pt x="4630827" y="6056200"/>
                </a:lnTo>
                <a:lnTo>
                  <a:pt x="4641738" y="6031651"/>
                </a:lnTo>
                <a:lnTo>
                  <a:pt x="4650829" y="6005284"/>
                </a:lnTo>
                <a:lnTo>
                  <a:pt x="4659012" y="5978917"/>
                </a:lnTo>
                <a:lnTo>
                  <a:pt x="4666286" y="5950731"/>
                </a:lnTo>
                <a:lnTo>
                  <a:pt x="4673560" y="5923455"/>
                </a:lnTo>
                <a:lnTo>
                  <a:pt x="4681743" y="5896178"/>
                </a:lnTo>
                <a:lnTo>
                  <a:pt x="4690835" y="5869810"/>
                </a:lnTo>
                <a:lnTo>
                  <a:pt x="4701746" y="5845261"/>
                </a:lnTo>
                <a:lnTo>
                  <a:pt x="4714475" y="5822531"/>
                </a:lnTo>
                <a:lnTo>
                  <a:pt x="4730841" y="5802528"/>
                </a:lnTo>
                <a:lnTo>
                  <a:pt x="4749025" y="5781616"/>
                </a:lnTo>
                <a:lnTo>
                  <a:pt x="4769937" y="5763432"/>
                </a:lnTo>
                <a:lnTo>
                  <a:pt x="4791759" y="5746157"/>
                </a:lnTo>
                <a:lnTo>
                  <a:pt x="4815398" y="5728882"/>
                </a:lnTo>
                <a:lnTo>
                  <a:pt x="4838128" y="5711607"/>
                </a:lnTo>
                <a:lnTo>
                  <a:pt x="4859950" y="5694331"/>
                </a:lnTo>
                <a:lnTo>
                  <a:pt x="4880862" y="5675238"/>
                </a:lnTo>
                <a:lnTo>
                  <a:pt x="4899046" y="5656145"/>
                </a:lnTo>
                <a:lnTo>
                  <a:pt x="4914503" y="5634323"/>
                </a:lnTo>
                <a:lnTo>
                  <a:pt x="4926323" y="5611593"/>
                </a:lnTo>
                <a:lnTo>
                  <a:pt x="4934506" y="5584317"/>
                </a:lnTo>
                <a:lnTo>
                  <a:pt x="4938142" y="5556131"/>
                </a:lnTo>
                <a:lnTo>
                  <a:pt x="4939052" y="5527035"/>
                </a:lnTo>
                <a:lnTo>
                  <a:pt x="4936324" y="5496122"/>
                </a:lnTo>
                <a:lnTo>
                  <a:pt x="4932688" y="5465209"/>
                </a:lnTo>
                <a:lnTo>
                  <a:pt x="4928141" y="5434295"/>
                </a:lnTo>
                <a:lnTo>
                  <a:pt x="4924505" y="5403382"/>
                </a:lnTo>
                <a:lnTo>
                  <a:pt x="4922686" y="5372469"/>
                </a:lnTo>
                <a:lnTo>
                  <a:pt x="4922686" y="5342464"/>
                </a:lnTo>
                <a:lnTo>
                  <a:pt x="4926323" y="5314279"/>
                </a:lnTo>
                <a:lnTo>
                  <a:pt x="4933596" y="5286093"/>
                </a:lnTo>
                <a:lnTo>
                  <a:pt x="4944507" y="5259725"/>
                </a:lnTo>
                <a:lnTo>
                  <a:pt x="4959055" y="5232449"/>
                </a:lnTo>
                <a:lnTo>
                  <a:pt x="4973602" y="5205173"/>
                </a:lnTo>
                <a:lnTo>
                  <a:pt x="4989968" y="5177896"/>
                </a:lnTo>
                <a:lnTo>
                  <a:pt x="5005425" y="5151528"/>
                </a:lnTo>
                <a:lnTo>
                  <a:pt x="5019063" y="5123343"/>
                </a:lnTo>
                <a:lnTo>
                  <a:pt x="5029973" y="5096066"/>
                </a:lnTo>
                <a:lnTo>
                  <a:pt x="5037247" y="5067880"/>
                </a:lnTo>
                <a:lnTo>
                  <a:pt x="5039975" y="5038786"/>
                </a:lnTo>
                <a:lnTo>
                  <a:pt x="5037247" y="5009691"/>
                </a:lnTo>
                <a:lnTo>
                  <a:pt x="5029973" y="4981505"/>
                </a:lnTo>
                <a:lnTo>
                  <a:pt x="5019063" y="4954229"/>
                </a:lnTo>
                <a:lnTo>
                  <a:pt x="5005425" y="4926043"/>
                </a:lnTo>
                <a:lnTo>
                  <a:pt x="4989968" y="4899675"/>
                </a:lnTo>
                <a:lnTo>
                  <a:pt x="4973602" y="4872399"/>
                </a:lnTo>
                <a:lnTo>
                  <a:pt x="4959055" y="4845122"/>
                </a:lnTo>
                <a:lnTo>
                  <a:pt x="4944507" y="4817846"/>
                </a:lnTo>
                <a:lnTo>
                  <a:pt x="4933596" y="4791478"/>
                </a:lnTo>
                <a:lnTo>
                  <a:pt x="4926323" y="4763293"/>
                </a:lnTo>
                <a:lnTo>
                  <a:pt x="4922686" y="4735107"/>
                </a:lnTo>
                <a:lnTo>
                  <a:pt x="4922686" y="4705103"/>
                </a:lnTo>
                <a:lnTo>
                  <a:pt x="4924505" y="4674189"/>
                </a:lnTo>
                <a:lnTo>
                  <a:pt x="4928141" y="4643276"/>
                </a:lnTo>
                <a:lnTo>
                  <a:pt x="4932688" y="4612362"/>
                </a:lnTo>
                <a:lnTo>
                  <a:pt x="4936324" y="4581449"/>
                </a:lnTo>
                <a:lnTo>
                  <a:pt x="4939052" y="4550536"/>
                </a:lnTo>
                <a:lnTo>
                  <a:pt x="4938142" y="4521441"/>
                </a:lnTo>
                <a:lnTo>
                  <a:pt x="4934506" y="4493255"/>
                </a:lnTo>
                <a:lnTo>
                  <a:pt x="4926323" y="4465978"/>
                </a:lnTo>
                <a:lnTo>
                  <a:pt x="4914503" y="4443248"/>
                </a:lnTo>
                <a:lnTo>
                  <a:pt x="4899046" y="4421427"/>
                </a:lnTo>
                <a:lnTo>
                  <a:pt x="4880862" y="4402333"/>
                </a:lnTo>
                <a:lnTo>
                  <a:pt x="4859950" y="4383240"/>
                </a:lnTo>
                <a:lnTo>
                  <a:pt x="4838128" y="4365964"/>
                </a:lnTo>
                <a:lnTo>
                  <a:pt x="4815398" y="4348689"/>
                </a:lnTo>
                <a:lnTo>
                  <a:pt x="4791759" y="4331414"/>
                </a:lnTo>
                <a:lnTo>
                  <a:pt x="4769937" y="4314139"/>
                </a:lnTo>
                <a:lnTo>
                  <a:pt x="4749025" y="4295955"/>
                </a:lnTo>
                <a:lnTo>
                  <a:pt x="4730841" y="4275043"/>
                </a:lnTo>
                <a:lnTo>
                  <a:pt x="4714475" y="4255040"/>
                </a:lnTo>
                <a:lnTo>
                  <a:pt x="4701746" y="4232310"/>
                </a:lnTo>
                <a:lnTo>
                  <a:pt x="4690835" y="4207761"/>
                </a:lnTo>
                <a:lnTo>
                  <a:pt x="4681743" y="4181393"/>
                </a:lnTo>
                <a:lnTo>
                  <a:pt x="4673560" y="4154116"/>
                </a:lnTo>
                <a:lnTo>
                  <a:pt x="4666286" y="4126840"/>
                </a:lnTo>
                <a:lnTo>
                  <a:pt x="4659012" y="4098654"/>
                </a:lnTo>
                <a:lnTo>
                  <a:pt x="4650829" y="4072287"/>
                </a:lnTo>
                <a:lnTo>
                  <a:pt x="4641738" y="4045919"/>
                </a:lnTo>
                <a:lnTo>
                  <a:pt x="4630827" y="4021371"/>
                </a:lnTo>
                <a:lnTo>
                  <a:pt x="4617189" y="3999550"/>
                </a:lnTo>
                <a:lnTo>
                  <a:pt x="4600823" y="3979547"/>
                </a:lnTo>
                <a:lnTo>
                  <a:pt x="4580820" y="3963181"/>
                </a:lnTo>
                <a:lnTo>
                  <a:pt x="4558998" y="3949543"/>
                </a:lnTo>
                <a:lnTo>
                  <a:pt x="4534450" y="3938632"/>
                </a:lnTo>
                <a:lnTo>
                  <a:pt x="4508082" y="3929540"/>
                </a:lnTo>
                <a:lnTo>
                  <a:pt x="4481715" y="3921357"/>
                </a:lnTo>
                <a:lnTo>
                  <a:pt x="4453530" y="3914083"/>
                </a:lnTo>
                <a:lnTo>
                  <a:pt x="4426253" y="3906809"/>
                </a:lnTo>
                <a:lnTo>
                  <a:pt x="4398976" y="3898626"/>
                </a:lnTo>
                <a:lnTo>
                  <a:pt x="4372609" y="3889534"/>
                </a:lnTo>
                <a:lnTo>
                  <a:pt x="4348060" y="3878623"/>
                </a:lnTo>
                <a:lnTo>
                  <a:pt x="4325330" y="3865895"/>
                </a:lnTo>
                <a:lnTo>
                  <a:pt x="4305327" y="3849529"/>
                </a:lnTo>
                <a:lnTo>
                  <a:pt x="4284415" y="3831344"/>
                </a:lnTo>
                <a:lnTo>
                  <a:pt x="4266231" y="3810432"/>
                </a:lnTo>
                <a:lnTo>
                  <a:pt x="4248955" y="3788611"/>
                </a:lnTo>
                <a:lnTo>
                  <a:pt x="4231680" y="3765881"/>
                </a:lnTo>
                <a:lnTo>
                  <a:pt x="4214405" y="3743150"/>
                </a:lnTo>
                <a:lnTo>
                  <a:pt x="4197130" y="3721329"/>
                </a:lnTo>
                <a:lnTo>
                  <a:pt x="4178037" y="3700417"/>
                </a:lnTo>
                <a:lnTo>
                  <a:pt x="4158943" y="3682233"/>
                </a:lnTo>
                <a:lnTo>
                  <a:pt x="4137122" y="3666776"/>
                </a:lnTo>
                <a:lnTo>
                  <a:pt x="4114391" y="3654956"/>
                </a:lnTo>
                <a:lnTo>
                  <a:pt x="4087115" y="3646773"/>
                </a:lnTo>
                <a:lnTo>
                  <a:pt x="4058929" y="3643136"/>
                </a:lnTo>
                <a:lnTo>
                  <a:pt x="4029834" y="3642227"/>
                </a:lnTo>
                <a:lnTo>
                  <a:pt x="3998921" y="3644955"/>
                </a:lnTo>
                <a:lnTo>
                  <a:pt x="3968007" y="3648592"/>
                </a:lnTo>
                <a:lnTo>
                  <a:pt x="3937093" y="3653138"/>
                </a:lnTo>
                <a:lnTo>
                  <a:pt x="3906180" y="3656775"/>
                </a:lnTo>
                <a:lnTo>
                  <a:pt x="3875267" y="3658593"/>
                </a:lnTo>
                <a:lnTo>
                  <a:pt x="3845262" y="3658593"/>
                </a:lnTo>
                <a:lnTo>
                  <a:pt x="3817077" y="3654956"/>
                </a:lnTo>
                <a:lnTo>
                  <a:pt x="3787982" y="3647682"/>
                </a:lnTo>
                <a:lnTo>
                  <a:pt x="3761614" y="3636772"/>
                </a:lnTo>
                <a:lnTo>
                  <a:pt x="3734338" y="3622224"/>
                </a:lnTo>
                <a:lnTo>
                  <a:pt x="3707062" y="3607677"/>
                </a:lnTo>
                <a:lnTo>
                  <a:pt x="3679785" y="3591311"/>
                </a:lnTo>
                <a:lnTo>
                  <a:pt x="3653417" y="3575854"/>
                </a:lnTo>
                <a:lnTo>
                  <a:pt x="3625232" y="3562216"/>
                </a:lnTo>
                <a:lnTo>
                  <a:pt x="3597955" y="3551305"/>
                </a:lnTo>
                <a:lnTo>
                  <a:pt x="3569769" y="3544031"/>
                </a:lnTo>
                <a:close/>
                <a:moveTo>
                  <a:pt x="1828923" y="330028"/>
                </a:moveTo>
                <a:lnTo>
                  <a:pt x="1799828" y="332755"/>
                </a:lnTo>
                <a:lnTo>
                  <a:pt x="1771642" y="340029"/>
                </a:lnTo>
                <a:lnTo>
                  <a:pt x="1744366" y="350940"/>
                </a:lnTo>
                <a:lnTo>
                  <a:pt x="1716180" y="364578"/>
                </a:lnTo>
                <a:lnTo>
                  <a:pt x="1689812" y="380035"/>
                </a:lnTo>
                <a:lnTo>
                  <a:pt x="1662536" y="396401"/>
                </a:lnTo>
                <a:lnTo>
                  <a:pt x="1635259" y="410948"/>
                </a:lnTo>
                <a:lnTo>
                  <a:pt x="1607983" y="425496"/>
                </a:lnTo>
                <a:lnTo>
                  <a:pt x="1580707" y="436406"/>
                </a:lnTo>
                <a:lnTo>
                  <a:pt x="1552521" y="443680"/>
                </a:lnTo>
                <a:lnTo>
                  <a:pt x="1524335" y="447317"/>
                </a:lnTo>
                <a:lnTo>
                  <a:pt x="1494330" y="447317"/>
                </a:lnTo>
                <a:lnTo>
                  <a:pt x="1463417" y="445499"/>
                </a:lnTo>
                <a:lnTo>
                  <a:pt x="1432504" y="441862"/>
                </a:lnTo>
                <a:lnTo>
                  <a:pt x="1401590" y="437316"/>
                </a:lnTo>
                <a:lnTo>
                  <a:pt x="1370676" y="433679"/>
                </a:lnTo>
                <a:lnTo>
                  <a:pt x="1339763" y="430951"/>
                </a:lnTo>
                <a:lnTo>
                  <a:pt x="1310669" y="431860"/>
                </a:lnTo>
                <a:lnTo>
                  <a:pt x="1282483" y="435497"/>
                </a:lnTo>
                <a:lnTo>
                  <a:pt x="1255206" y="443680"/>
                </a:lnTo>
                <a:lnTo>
                  <a:pt x="1232476" y="455500"/>
                </a:lnTo>
                <a:lnTo>
                  <a:pt x="1210654" y="470957"/>
                </a:lnTo>
                <a:lnTo>
                  <a:pt x="1191561" y="489141"/>
                </a:lnTo>
                <a:lnTo>
                  <a:pt x="1172467" y="510053"/>
                </a:lnTo>
                <a:lnTo>
                  <a:pt x="1155192" y="531874"/>
                </a:lnTo>
                <a:lnTo>
                  <a:pt x="1137917" y="554605"/>
                </a:lnTo>
                <a:lnTo>
                  <a:pt x="1120642" y="577335"/>
                </a:lnTo>
                <a:lnTo>
                  <a:pt x="1103367" y="599156"/>
                </a:lnTo>
                <a:lnTo>
                  <a:pt x="1085182" y="620068"/>
                </a:lnTo>
                <a:lnTo>
                  <a:pt x="1064270" y="638253"/>
                </a:lnTo>
                <a:lnTo>
                  <a:pt x="1044267" y="654619"/>
                </a:lnTo>
                <a:lnTo>
                  <a:pt x="1021537" y="667347"/>
                </a:lnTo>
                <a:lnTo>
                  <a:pt x="996988" y="678258"/>
                </a:lnTo>
                <a:lnTo>
                  <a:pt x="970621" y="687350"/>
                </a:lnTo>
                <a:lnTo>
                  <a:pt x="943344" y="695533"/>
                </a:lnTo>
                <a:lnTo>
                  <a:pt x="916068" y="702807"/>
                </a:lnTo>
                <a:lnTo>
                  <a:pt x="887882" y="710081"/>
                </a:lnTo>
                <a:lnTo>
                  <a:pt x="861515" y="718264"/>
                </a:lnTo>
                <a:lnTo>
                  <a:pt x="835147" y="727356"/>
                </a:lnTo>
                <a:lnTo>
                  <a:pt x="810599" y="738267"/>
                </a:lnTo>
                <a:lnTo>
                  <a:pt x="788777" y="751905"/>
                </a:lnTo>
                <a:lnTo>
                  <a:pt x="768774" y="768271"/>
                </a:lnTo>
                <a:lnTo>
                  <a:pt x="752409" y="788274"/>
                </a:lnTo>
                <a:lnTo>
                  <a:pt x="738771" y="810095"/>
                </a:lnTo>
                <a:lnTo>
                  <a:pt x="727860" y="834643"/>
                </a:lnTo>
                <a:lnTo>
                  <a:pt x="718768" y="861011"/>
                </a:lnTo>
                <a:lnTo>
                  <a:pt x="710585" y="887378"/>
                </a:lnTo>
                <a:lnTo>
                  <a:pt x="703311" y="915564"/>
                </a:lnTo>
                <a:lnTo>
                  <a:pt x="696037" y="942840"/>
                </a:lnTo>
                <a:lnTo>
                  <a:pt x="687854" y="970117"/>
                </a:lnTo>
                <a:lnTo>
                  <a:pt x="678762" y="996485"/>
                </a:lnTo>
                <a:lnTo>
                  <a:pt x="667851" y="1021034"/>
                </a:lnTo>
                <a:lnTo>
                  <a:pt x="655122" y="1043764"/>
                </a:lnTo>
                <a:lnTo>
                  <a:pt x="638757" y="1063767"/>
                </a:lnTo>
                <a:lnTo>
                  <a:pt x="620572" y="1084679"/>
                </a:lnTo>
                <a:lnTo>
                  <a:pt x="599660" y="1102863"/>
                </a:lnTo>
                <a:lnTo>
                  <a:pt x="576929" y="1120138"/>
                </a:lnTo>
                <a:lnTo>
                  <a:pt x="554199" y="1137413"/>
                </a:lnTo>
                <a:lnTo>
                  <a:pt x="531469" y="1154688"/>
                </a:lnTo>
                <a:lnTo>
                  <a:pt x="509647" y="1171964"/>
                </a:lnTo>
                <a:lnTo>
                  <a:pt x="488735" y="1191057"/>
                </a:lnTo>
                <a:lnTo>
                  <a:pt x="470551" y="1210151"/>
                </a:lnTo>
                <a:lnTo>
                  <a:pt x="455095" y="1231972"/>
                </a:lnTo>
                <a:lnTo>
                  <a:pt x="443275" y="1254702"/>
                </a:lnTo>
                <a:lnTo>
                  <a:pt x="435092" y="1281979"/>
                </a:lnTo>
                <a:lnTo>
                  <a:pt x="431455" y="1310165"/>
                </a:lnTo>
                <a:lnTo>
                  <a:pt x="430545" y="1339260"/>
                </a:lnTo>
                <a:lnTo>
                  <a:pt x="433273" y="1370173"/>
                </a:lnTo>
                <a:lnTo>
                  <a:pt x="436910" y="1401086"/>
                </a:lnTo>
                <a:lnTo>
                  <a:pt x="441456" y="1432000"/>
                </a:lnTo>
                <a:lnTo>
                  <a:pt x="445093" y="1462913"/>
                </a:lnTo>
                <a:lnTo>
                  <a:pt x="446912" y="1493827"/>
                </a:lnTo>
                <a:lnTo>
                  <a:pt x="446912" y="1523831"/>
                </a:lnTo>
                <a:lnTo>
                  <a:pt x="443275" y="1552016"/>
                </a:lnTo>
                <a:lnTo>
                  <a:pt x="436001" y="1580202"/>
                </a:lnTo>
                <a:lnTo>
                  <a:pt x="425090" y="1606570"/>
                </a:lnTo>
                <a:lnTo>
                  <a:pt x="411452" y="1633846"/>
                </a:lnTo>
                <a:lnTo>
                  <a:pt x="395995" y="1661123"/>
                </a:lnTo>
                <a:lnTo>
                  <a:pt x="379630" y="1688399"/>
                </a:lnTo>
                <a:lnTo>
                  <a:pt x="364173" y="1714767"/>
                </a:lnTo>
                <a:lnTo>
                  <a:pt x="350534" y="1742952"/>
                </a:lnTo>
                <a:lnTo>
                  <a:pt x="339624" y="1770229"/>
                </a:lnTo>
                <a:lnTo>
                  <a:pt x="332350" y="1798415"/>
                </a:lnTo>
                <a:lnTo>
                  <a:pt x="329622" y="1827509"/>
                </a:lnTo>
                <a:lnTo>
                  <a:pt x="332350" y="1856604"/>
                </a:lnTo>
                <a:lnTo>
                  <a:pt x="339624" y="1884790"/>
                </a:lnTo>
                <a:lnTo>
                  <a:pt x="350534" y="1912067"/>
                </a:lnTo>
                <a:lnTo>
                  <a:pt x="364173" y="1940252"/>
                </a:lnTo>
                <a:lnTo>
                  <a:pt x="379630" y="1966620"/>
                </a:lnTo>
                <a:lnTo>
                  <a:pt x="395995" y="1993897"/>
                </a:lnTo>
                <a:lnTo>
                  <a:pt x="411452" y="2021173"/>
                </a:lnTo>
                <a:lnTo>
                  <a:pt x="425090" y="2048449"/>
                </a:lnTo>
                <a:lnTo>
                  <a:pt x="436001" y="2074817"/>
                </a:lnTo>
                <a:lnTo>
                  <a:pt x="443275" y="2103003"/>
                </a:lnTo>
                <a:lnTo>
                  <a:pt x="446912" y="2131188"/>
                </a:lnTo>
                <a:lnTo>
                  <a:pt x="446912" y="2161193"/>
                </a:lnTo>
                <a:lnTo>
                  <a:pt x="445093" y="2192106"/>
                </a:lnTo>
                <a:lnTo>
                  <a:pt x="441456" y="2223019"/>
                </a:lnTo>
                <a:lnTo>
                  <a:pt x="436910" y="2253933"/>
                </a:lnTo>
                <a:lnTo>
                  <a:pt x="433273" y="2284846"/>
                </a:lnTo>
                <a:lnTo>
                  <a:pt x="430545" y="2315759"/>
                </a:lnTo>
                <a:lnTo>
                  <a:pt x="431455" y="2344855"/>
                </a:lnTo>
                <a:lnTo>
                  <a:pt x="435092" y="2373041"/>
                </a:lnTo>
                <a:lnTo>
                  <a:pt x="443275" y="2400317"/>
                </a:lnTo>
                <a:lnTo>
                  <a:pt x="455095" y="2423047"/>
                </a:lnTo>
                <a:lnTo>
                  <a:pt x="470551" y="2444869"/>
                </a:lnTo>
                <a:lnTo>
                  <a:pt x="488735" y="2463962"/>
                </a:lnTo>
                <a:lnTo>
                  <a:pt x="509647" y="2483055"/>
                </a:lnTo>
                <a:lnTo>
                  <a:pt x="531469" y="2500331"/>
                </a:lnTo>
                <a:lnTo>
                  <a:pt x="554199" y="2517606"/>
                </a:lnTo>
                <a:lnTo>
                  <a:pt x="576929" y="2534881"/>
                </a:lnTo>
                <a:lnTo>
                  <a:pt x="599660" y="2552156"/>
                </a:lnTo>
                <a:lnTo>
                  <a:pt x="620572" y="2570340"/>
                </a:lnTo>
                <a:lnTo>
                  <a:pt x="638757" y="2591252"/>
                </a:lnTo>
                <a:lnTo>
                  <a:pt x="655122" y="2611255"/>
                </a:lnTo>
                <a:lnTo>
                  <a:pt x="667851" y="2633985"/>
                </a:lnTo>
                <a:lnTo>
                  <a:pt x="678762" y="2658534"/>
                </a:lnTo>
                <a:lnTo>
                  <a:pt x="687854" y="2684902"/>
                </a:lnTo>
                <a:lnTo>
                  <a:pt x="696037" y="2712179"/>
                </a:lnTo>
                <a:lnTo>
                  <a:pt x="703311" y="2739455"/>
                </a:lnTo>
                <a:lnTo>
                  <a:pt x="710585" y="2767641"/>
                </a:lnTo>
                <a:lnTo>
                  <a:pt x="718768" y="2794008"/>
                </a:lnTo>
                <a:lnTo>
                  <a:pt x="727860" y="2820375"/>
                </a:lnTo>
                <a:lnTo>
                  <a:pt x="738771" y="2844924"/>
                </a:lnTo>
                <a:lnTo>
                  <a:pt x="752409" y="2866746"/>
                </a:lnTo>
                <a:lnTo>
                  <a:pt x="768774" y="2886748"/>
                </a:lnTo>
                <a:lnTo>
                  <a:pt x="788777" y="2903114"/>
                </a:lnTo>
                <a:lnTo>
                  <a:pt x="810599" y="2916752"/>
                </a:lnTo>
                <a:lnTo>
                  <a:pt x="835147" y="2927663"/>
                </a:lnTo>
                <a:lnTo>
                  <a:pt x="861515" y="2936755"/>
                </a:lnTo>
                <a:lnTo>
                  <a:pt x="887882" y="2944938"/>
                </a:lnTo>
                <a:lnTo>
                  <a:pt x="916068" y="2952212"/>
                </a:lnTo>
                <a:lnTo>
                  <a:pt x="943344" y="2959486"/>
                </a:lnTo>
                <a:lnTo>
                  <a:pt x="970621" y="2967669"/>
                </a:lnTo>
                <a:lnTo>
                  <a:pt x="996988" y="2976761"/>
                </a:lnTo>
                <a:lnTo>
                  <a:pt x="1021537" y="2987672"/>
                </a:lnTo>
                <a:lnTo>
                  <a:pt x="1044267" y="3000400"/>
                </a:lnTo>
                <a:lnTo>
                  <a:pt x="1064270" y="3016766"/>
                </a:lnTo>
                <a:lnTo>
                  <a:pt x="1085182" y="3034951"/>
                </a:lnTo>
                <a:lnTo>
                  <a:pt x="1103367" y="3055863"/>
                </a:lnTo>
                <a:lnTo>
                  <a:pt x="1120642" y="3077684"/>
                </a:lnTo>
                <a:lnTo>
                  <a:pt x="1137917" y="3100414"/>
                </a:lnTo>
                <a:lnTo>
                  <a:pt x="1155192" y="3123145"/>
                </a:lnTo>
                <a:lnTo>
                  <a:pt x="1172467" y="3144966"/>
                </a:lnTo>
                <a:lnTo>
                  <a:pt x="1191561" y="3165878"/>
                </a:lnTo>
                <a:lnTo>
                  <a:pt x="1210654" y="3184062"/>
                </a:lnTo>
                <a:lnTo>
                  <a:pt x="1232476" y="3199519"/>
                </a:lnTo>
                <a:lnTo>
                  <a:pt x="1255206" y="3211339"/>
                </a:lnTo>
                <a:lnTo>
                  <a:pt x="1282483" y="3219522"/>
                </a:lnTo>
                <a:lnTo>
                  <a:pt x="1310669" y="3223159"/>
                </a:lnTo>
                <a:lnTo>
                  <a:pt x="1339763" y="3224068"/>
                </a:lnTo>
                <a:lnTo>
                  <a:pt x="1370676" y="3221340"/>
                </a:lnTo>
                <a:lnTo>
                  <a:pt x="1401590" y="3217704"/>
                </a:lnTo>
                <a:lnTo>
                  <a:pt x="1432504" y="3213157"/>
                </a:lnTo>
                <a:lnTo>
                  <a:pt x="1463417" y="3209521"/>
                </a:lnTo>
                <a:lnTo>
                  <a:pt x="1494330" y="3207702"/>
                </a:lnTo>
                <a:lnTo>
                  <a:pt x="1524335" y="3207702"/>
                </a:lnTo>
                <a:lnTo>
                  <a:pt x="1552521" y="3211339"/>
                </a:lnTo>
                <a:lnTo>
                  <a:pt x="1580707" y="3218613"/>
                </a:lnTo>
                <a:lnTo>
                  <a:pt x="1607983" y="3229523"/>
                </a:lnTo>
                <a:lnTo>
                  <a:pt x="1635259" y="3244071"/>
                </a:lnTo>
                <a:lnTo>
                  <a:pt x="1662536" y="3258619"/>
                </a:lnTo>
                <a:lnTo>
                  <a:pt x="1689812" y="3274984"/>
                </a:lnTo>
                <a:lnTo>
                  <a:pt x="1716180" y="3290441"/>
                </a:lnTo>
                <a:lnTo>
                  <a:pt x="1744366" y="3304079"/>
                </a:lnTo>
                <a:lnTo>
                  <a:pt x="1771642" y="3314990"/>
                </a:lnTo>
                <a:lnTo>
                  <a:pt x="1799828" y="3322264"/>
                </a:lnTo>
                <a:lnTo>
                  <a:pt x="1828923" y="3324991"/>
                </a:lnTo>
                <a:lnTo>
                  <a:pt x="1858017" y="3322264"/>
                </a:lnTo>
                <a:lnTo>
                  <a:pt x="1886203" y="3314990"/>
                </a:lnTo>
                <a:lnTo>
                  <a:pt x="1913480" y="3304079"/>
                </a:lnTo>
                <a:lnTo>
                  <a:pt x="1941665" y="3290441"/>
                </a:lnTo>
                <a:lnTo>
                  <a:pt x="1968033" y="3274984"/>
                </a:lnTo>
                <a:lnTo>
                  <a:pt x="1995310" y="3258619"/>
                </a:lnTo>
                <a:lnTo>
                  <a:pt x="2022586" y="3244071"/>
                </a:lnTo>
                <a:lnTo>
                  <a:pt x="2049862" y="3229523"/>
                </a:lnTo>
                <a:lnTo>
                  <a:pt x="2076230" y="3218613"/>
                </a:lnTo>
                <a:lnTo>
                  <a:pt x="2105325" y="3211339"/>
                </a:lnTo>
                <a:lnTo>
                  <a:pt x="2133510" y="3207702"/>
                </a:lnTo>
                <a:lnTo>
                  <a:pt x="2163514" y="3207702"/>
                </a:lnTo>
                <a:lnTo>
                  <a:pt x="2194428" y="3209521"/>
                </a:lnTo>
                <a:lnTo>
                  <a:pt x="2225341" y="3213157"/>
                </a:lnTo>
                <a:lnTo>
                  <a:pt x="2256255" y="3217704"/>
                </a:lnTo>
                <a:lnTo>
                  <a:pt x="2287168" y="3221340"/>
                </a:lnTo>
                <a:lnTo>
                  <a:pt x="2318082" y="3224068"/>
                </a:lnTo>
                <a:lnTo>
                  <a:pt x="2347176" y="3223159"/>
                </a:lnTo>
                <a:lnTo>
                  <a:pt x="2375362" y="3219522"/>
                </a:lnTo>
                <a:lnTo>
                  <a:pt x="2402639" y="3211339"/>
                </a:lnTo>
                <a:lnTo>
                  <a:pt x="2425370" y="3199519"/>
                </a:lnTo>
                <a:lnTo>
                  <a:pt x="2447190" y="3184062"/>
                </a:lnTo>
                <a:lnTo>
                  <a:pt x="2466284" y="3165878"/>
                </a:lnTo>
                <a:lnTo>
                  <a:pt x="2485378" y="3144966"/>
                </a:lnTo>
                <a:lnTo>
                  <a:pt x="2502653" y="3123145"/>
                </a:lnTo>
                <a:lnTo>
                  <a:pt x="2519928" y="3100414"/>
                </a:lnTo>
                <a:lnTo>
                  <a:pt x="2537203" y="3077684"/>
                </a:lnTo>
                <a:lnTo>
                  <a:pt x="2554478" y="3055863"/>
                </a:lnTo>
                <a:lnTo>
                  <a:pt x="2572663" y="3034951"/>
                </a:lnTo>
                <a:lnTo>
                  <a:pt x="2593575" y="3016766"/>
                </a:lnTo>
                <a:lnTo>
                  <a:pt x="2613578" y="3000400"/>
                </a:lnTo>
                <a:lnTo>
                  <a:pt x="2636308" y="2987672"/>
                </a:lnTo>
                <a:lnTo>
                  <a:pt x="2660857" y="2976761"/>
                </a:lnTo>
                <a:lnTo>
                  <a:pt x="2687224" y="2967669"/>
                </a:lnTo>
                <a:lnTo>
                  <a:pt x="2714500" y="2959486"/>
                </a:lnTo>
                <a:lnTo>
                  <a:pt x="2741777" y="2952212"/>
                </a:lnTo>
                <a:lnTo>
                  <a:pt x="2769963" y="2944938"/>
                </a:lnTo>
                <a:lnTo>
                  <a:pt x="2796330" y="2936755"/>
                </a:lnTo>
                <a:lnTo>
                  <a:pt x="2822697" y="2927663"/>
                </a:lnTo>
                <a:lnTo>
                  <a:pt x="2847246" y="2916752"/>
                </a:lnTo>
                <a:lnTo>
                  <a:pt x="2869068" y="2903114"/>
                </a:lnTo>
                <a:lnTo>
                  <a:pt x="2889071" y="2886748"/>
                </a:lnTo>
                <a:lnTo>
                  <a:pt x="2905436" y="2866746"/>
                </a:lnTo>
                <a:lnTo>
                  <a:pt x="2919075" y="2844924"/>
                </a:lnTo>
                <a:lnTo>
                  <a:pt x="2929985" y="2820375"/>
                </a:lnTo>
                <a:lnTo>
                  <a:pt x="2939077" y="2794008"/>
                </a:lnTo>
                <a:lnTo>
                  <a:pt x="2947260" y="2767641"/>
                </a:lnTo>
                <a:lnTo>
                  <a:pt x="2954534" y="2739455"/>
                </a:lnTo>
                <a:lnTo>
                  <a:pt x="2961808" y="2712179"/>
                </a:lnTo>
                <a:lnTo>
                  <a:pt x="2969991" y="2684902"/>
                </a:lnTo>
                <a:lnTo>
                  <a:pt x="2979083" y="2658534"/>
                </a:lnTo>
                <a:lnTo>
                  <a:pt x="2989993" y="2633985"/>
                </a:lnTo>
                <a:lnTo>
                  <a:pt x="3002723" y="2611255"/>
                </a:lnTo>
                <a:lnTo>
                  <a:pt x="3019089" y="2591252"/>
                </a:lnTo>
                <a:lnTo>
                  <a:pt x="3037273" y="2570340"/>
                </a:lnTo>
                <a:lnTo>
                  <a:pt x="3058185" y="2552156"/>
                </a:lnTo>
                <a:lnTo>
                  <a:pt x="3080007" y="2534881"/>
                </a:lnTo>
                <a:lnTo>
                  <a:pt x="3103646" y="2517606"/>
                </a:lnTo>
                <a:lnTo>
                  <a:pt x="3126376" y="2500331"/>
                </a:lnTo>
                <a:lnTo>
                  <a:pt x="3148198" y="2483055"/>
                </a:lnTo>
                <a:lnTo>
                  <a:pt x="3169109" y="2463962"/>
                </a:lnTo>
                <a:lnTo>
                  <a:pt x="3187294" y="2444869"/>
                </a:lnTo>
                <a:lnTo>
                  <a:pt x="3202751" y="2423047"/>
                </a:lnTo>
                <a:lnTo>
                  <a:pt x="3214571" y="2400317"/>
                </a:lnTo>
                <a:lnTo>
                  <a:pt x="3222754" y="2373041"/>
                </a:lnTo>
                <a:lnTo>
                  <a:pt x="3226390" y="2344855"/>
                </a:lnTo>
                <a:lnTo>
                  <a:pt x="3227300" y="2315759"/>
                </a:lnTo>
                <a:lnTo>
                  <a:pt x="3224572" y="2284846"/>
                </a:lnTo>
                <a:lnTo>
                  <a:pt x="3220935" y="2253933"/>
                </a:lnTo>
                <a:lnTo>
                  <a:pt x="3216389" y="2223019"/>
                </a:lnTo>
                <a:lnTo>
                  <a:pt x="3212752" y="2192106"/>
                </a:lnTo>
                <a:lnTo>
                  <a:pt x="3210934" y="2161193"/>
                </a:lnTo>
                <a:lnTo>
                  <a:pt x="3210934" y="2131188"/>
                </a:lnTo>
                <a:lnTo>
                  <a:pt x="3214571" y="2103003"/>
                </a:lnTo>
                <a:lnTo>
                  <a:pt x="3221844" y="2074817"/>
                </a:lnTo>
                <a:lnTo>
                  <a:pt x="3232755" y="2048449"/>
                </a:lnTo>
                <a:lnTo>
                  <a:pt x="3247303" y="2021173"/>
                </a:lnTo>
                <a:lnTo>
                  <a:pt x="3261850" y="1993897"/>
                </a:lnTo>
                <a:lnTo>
                  <a:pt x="3278216" y="1966620"/>
                </a:lnTo>
                <a:lnTo>
                  <a:pt x="3293672" y="1940252"/>
                </a:lnTo>
                <a:lnTo>
                  <a:pt x="3307311" y="1912067"/>
                </a:lnTo>
                <a:lnTo>
                  <a:pt x="3318221" y="1884790"/>
                </a:lnTo>
                <a:lnTo>
                  <a:pt x="3325495" y="1856604"/>
                </a:lnTo>
                <a:lnTo>
                  <a:pt x="3328223" y="1827509"/>
                </a:lnTo>
                <a:lnTo>
                  <a:pt x="3325495" y="1798415"/>
                </a:lnTo>
                <a:lnTo>
                  <a:pt x="3318221" y="1770229"/>
                </a:lnTo>
                <a:lnTo>
                  <a:pt x="3307311" y="1742952"/>
                </a:lnTo>
                <a:lnTo>
                  <a:pt x="3293672" y="1714767"/>
                </a:lnTo>
                <a:lnTo>
                  <a:pt x="3278216" y="1688399"/>
                </a:lnTo>
                <a:lnTo>
                  <a:pt x="3261850" y="1661123"/>
                </a:lnTo>
                <a:lnTo>
                  <a:pt x="3247303" y="1633846"/>
                </a:lnTo>
                <a:lnTo>
                  <a:pt x="3232755" y="1606570"/>
                </a:lnTo>
                <a:lnTo>
                  <a:pt x="3221844" y="1580202"/>
                </a:lnTo>
                <a:lnTo>
                  <a:pt x="3214571" y="1552016"/>
                </a:lnTo>
                <a:lnTo>
                  <a:pt x="3210934" y="1523831"/>
                </a:lnTo>
                <a:lnTo>
                  <a:pt x="3210934" y="1493827"/>
                </a:lnTo>
                <a:lnTo>
                  <a:pt x="3212752" y="1462913"/>
                </a:lnTo>
                <a:lnTo>
                  <a:pt x="3216389" y="1432000"/>
                </a:lnTo>
                <a:lnTo>
                  <a:pt x="3220935" y="1401086"/>
                </a:lnTo>
                <a:lnTo>
                  <a:pt x="3224572" y="1370173"/>
                </a:lnTo>
                <a:lnTo>
                  <a:pt x="3227300" y="1339260"/>
                </a:lnTo>
                <a:lnTo>
                  <a:pt x="3226390" y="1310165"/>
                </a:lnTo>
                <a:lnTo>
                  <a:pt x="3222754" y="1281979"/>
                </a:lnTo>
                <a:lnTo>
                  <a:pt x="3214571" y="1254702"/>
                </a:lnTo>
                <a:lnTo>
                  <a:pt x="3202751" y="1231972"/>
                </a:lnTo>
                <a:lnTo>
                  <a:pt x="3187294" y="1210151"/>
                </a:lnTo>
                <a:lnTo>
                  <a:pt x="3169109" y="1191057"/>
                </a:lnTo>
                <a:lnTo>
                  <a:pt x="3148198" y="1171964"/>
                </a:lnTo>
                <a:lnTo>
                  <a:pt x="3126376" y="1154688"/>
                </a:lnTo>
                <a:lnTo>
                  <a:pt x="3103646" y="1137413"/>
                </a:lnTo>
                <a:lnTo>
                  <a:pt x="3080007" y="1120138"/>
                </a:lnTo>
                <a:lnTo>
                  <a:pt x="3058185" y="1102863"/>
                </a:lnTo>
                <a:lnTo>
                  <a:pt x="3037273" y="1084679"/>
                </a:lnTo>
                <a:lnTo>
                  <a:pt x="3019089" y="1063767"/>
                </a:lnTo>
                <a:lnTo>
                  <a:pt x="3002723" y="1043764"/>
                </a:lnTo>
                <a:lnTo>
                  <a:pt x="2989993" y="1021034"/>
                </a:lnTo>
                <a:lnTo>
                  <a:pt x="2979083" y="996485"/>
                </a:lnTo>
                <a:lnTo>
                  <a:pt x="2969991" y="970117"/>
                </a:lnTo>
                <a:lnTo>
                  <a:pt x="2961808" y="942840"/>
                </a:lnTo>
                <a:lnTo>
                  <a:pt x="2954534" y="915564"/>
                </a:lnTo>
                <a:lnTo>
                  <a:pt x="2947260" y="887378"/>
                </a:lnTo>
                <a:lnTo>
                  <a:pt x="2939077" y="861011"/>
                </a:lnTo>
                <a:lnTo>
                  <a:pt x="2929985" y="834643"/>
                </a:lnTo>
                <a:lnTo>
                  <a:pt x="2919075" y="810095"/>
                </a:lnTo>
                <a:lnTo>
                  <a:pt x="2905436" y="788274"/>
                </a:lnTo>
                <a:lnTo>
                  <a:pt x="2889071" y="768271"/>
                </a:lnTo>
                <a:lnTo>
                  <a:pt x="2869068" y="751905"/>
                </a:lnTo>
                <a:lnTo>
                  <a:pt x="2847246" y="738267"/>
                </a:lnTo>
                <a:lnTo>
                  <a:pt x="2822697" y="727356"/>
                </a:lnTo>
                <a:lnTo>
                  <a:pt x="2796330" y="718264"/>
                </a:lnTo>
                <a:lnTo>
                  <a:pt x="2769963" y="710081"/>
                </a:lnTo>
                <a:lnTo>
                  <a:pt x="2741777" y="702807"/>
                </a:lnTo>
                <a:lnTo>
                  <a:pt x="2714500" y="695533"/>
                </a:lnTo>
                <a:lnTo>
                  <a:pt x="2687224" y="687350"/>
                </a:lnTo>
                <a:lnTo>
                  <a:pt x="2660857" y="678258"/>
                </a:lnTo>
                <a:lnTo>
                  <a:pt x="2636308" y="667347"/>
                </a:lnTo>
                <a:lnTo>
                  <a:pt x="2613578" y="654619"/>
                </a:lnTo>
                <a:lnTo>
                  <a:pt x="2593575" y="638253"/>
                </a:lnTo>
                <a:lnTo>
                  <a:pt x="2572663" y="620068"/>
                </a:lnTo>
                <a:lnTo>
                  <a:pt x="2554478" y="599156"/>
                </a:lnTo>
                <a:lnTo>
                  <a:pt x="2537203" y="577335"/>
                </a:lnTo>
                <a:lnTo>
                  <a:pt x="2519928" y="554605"/>
                </a:lnTo>
                <a:lnTo>
                  <a:pt x="2502653" y="531874"/>
                </a:lnTo>
                <a:lnTo>
                  <a:pt x="2485378" y="510053"/>
                </a:lnTo>
                <a:lnTo>
                  <a:pt x="2466284" y="489141"/>
                </a:lnTo>
                <a:lnTo>
                  <a:pt x="2447190" y="470957"/>
                </a:lnTo>
                <a:lnTo>
                  <a:pt x="2425370" y="455500"/>
                </a:lnTo>
                <a:lnTo>
                  <a:pt x="2402639" y="443680"/>
                </a:lnTo>
                <a:lnTo>
                  <a:pt x="2375362" y="435497"/>
                </a:lnTo>
                <a:lnTo>
                  <a:pt x="2347176" y="431860"/>
                </a:lnTo>
                <a:lnTo>
                  <a:pt x="2318082" y="430951"/>
                </a:lnTo>
                <a:lnTo>
                  <a:pt x="2287168" y="433679"/>
                </a:lnTo>
                <a:lnTo>
                  <a:pt x="2256255" y="437316"/>
                </a:lnTo>
                <a:lnTo>
                  <a:pt x="2225341" y="441862"/>
                </a:lnTo>
                <a:lnTo>
                  <a:pt x="2194428" y="445499"/>
                </a:lnTo>
                <a:lnTo>
                  <a:pt x="2163514" y="447317"/>
                </a:lnTo>
                <a:lnTo>
                  <a:pt x="2133510" y="447317"/>
                </a:lnTo>
                <a:lnTo>
                  <a:pt x="2105325" y="443680"/>
                </a:lnTo>
                <a:lnTo>
                  <a:pt x="2076230" y="436406"/>
                </a:lnTo>
                <a:lnTo>
                  <a:pt x="2049862" y="425496"/>
                </a:lnTo>
                <a:lnTo>
                  <a:pt x="2022586" y="410948"/>
                </a:lnTo>
                <a:lnTo>
                  <a:pt x="1995310" y="396401"/>
                </a:lnTo>
                <a:lnTo>
                  <a:pt x="1968033" y="380035"/>
                </a:lnTo>
                <a:lnTo>
                  <a:pt x="1941665" y="364578"/>
                </a:lnTo>
                <a:lnTo>
                  <a:pt x="1913480" y="350940"/>
                </a:lnTo>
                <a:lnTo>
                  <a:pt x="1886203" y="340029"/>
                </a:lnTo>
                <a:lnTo>
                  <a:pt x="1858017" y="332755"/>
                </a:lnTo>
                <a:close/>
                <a:moveTo>
                  <a:pt x="0" y="0"/>
                </a:moveTo>
                <a:lnTo>
                  <a:pt x="321733" y="0"/>
                </a:lnTo>
                <a:lnTo>
                  <a:pt x="5362574" y="0"/>
                </a:lnTo>
                <a:lnTo>
                  <a:pt x="5362574" y="321733"/>
                </a:lnTo>
                <a:lnTo>
                  <a:pt x="5362574" y="3324991"/>
                </a:lnTo>
                <a:lnTo>
                  <a:pt x="5362574" y="3533009"/>
                </a:lnTo>
                <a:lnTo>
                  <a:pt x="5362574" y="6536267"/>
                </a:lnTo>
                <a:lnTo>
                  <a:pt x="5362574" y="6858000"/>
                </a:lnTo>
                <a:lnTo>
                  <a:pt x="5039976" y="6858000"/>
                </a:lnTo>
                <a:lnTo>
                  <a:pt x="2036080" y="6858000"/>
                </a:lnTo>
                <a:lnTo>
                  <a:pt x="1730" y="6858000"/>
                </a:lnTo>
                <a:lnTo>
                  <a:pt x="1730" y="6857999"/>
                </a:lnTo>
                <a:lnTo>
                  <a:pt x="0" y="6857999"/>
                </a:lnTo>
                <a:lnTo>
                  <a:pt x="0" y="3324991"/>
                </a:lnTo>
                <a:lnTo>
                  <a:pt x="0" y="1842954"/>
                </a:lnTo>
                <a:close/>
              </a:path>
            </a:pathLst>
          </a:custGeom>
          <a:solidFill>
            <a:schemeClr val="tx2"/>
          </a:solidFill>
          <a:ln w="10160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E2509C1-22A2-42C2-B1C0-882C02DD5A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362574" y="0"/>
            <a:ext cx="76202" cy="6858000"/>
          </a:xfrm>
          <a:prstGeom prst="rect">
            <a:avLst/>
          </a:pr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Resultado de imagen para personas hablando">
            <a:extLst>
              <a:ext uri="{FF2B5EF4-FFF2-40B4-BE49-F238E27FC236}">
                <a16:creationId xmlns:a16="http://schemas.microsoft.com/office/drawing/2014/main" id="{F19D0310-CE7D-449D-BA59-9A23F8ED2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254" y="838258"/>
            <a:ext cx="1994182" cy="199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sultado de imagen para expresarse">
            <a:extLst>
              <a:ext uri="{FF2B5EF4-FFF2-40B4-BE49-F238E27FC236}">
                <a16:creationId xmlns:a16="http://schemas.microsoft.com/office/drawing/2014/main" id="{42CA0F38-140B-4FAB-8300-C833FD0BB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2279" y="4195416"/>
            <a:ext cx="1994182" cy="174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066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">
            <a:extLst>
              <a:ext uri="{FF2B5EF4-FFF2-40B4-BE49-F238E27FC236}">
                <a16:creationId xmlns:a16="http://schemas.microsoft.com/office/drawing/2014/main" id="{D1FDF194-C99A-4C11-8A97-58FF75F6E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ECAB5A9-13C6-4C85-AB53-C7D8B8954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2352F61-0C8B-4FCD-B42D-472327608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7845E85-A204-494E-9A20-2EEB07CB7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03" y="954923"/>
            <a:ext cx="5875694" cy="465655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8200" spc="800" dirty="0"/>
              <a:t>7- genera </a:t>
            </a:r>
            <a:r>
              <a:rPr lang="en-US" sz="8200" spc="800" dirty="0" err="1"/>
              <a:t>dopamina</a:t>
            </a:r>
            <a:r>
              <a:rPr lang="en-US" sz="8200" spc="800" dirty="0"/>
              <a:t> </a:t>
            </a:r>
            <a:br>
              <a:rPr lang="en-US" sz="8200" spc="800" dirty="0"/>
            </a:br>
            <a:br>
              <a:rPr lang="en-US" sz="8200" spc="800" dirty="0"/>
            </a:br>
            <a:br>
              <a:rPr lang="en-US" sz="8200" spc="800" dirty="0"/>
            </a:br>
            <a:r>
              <a:rPr lang="en-US" sz="8200" spc="800" dirty="0"/>
              <a:t> 8- </a:t>
            </a:r>
            <a:r>
              <a:rPr lang="en-US" sz="8200" spc="800" dirty="0" err="1"/>
              <a:t>terapia</a:t>
            </a:r>
            <a:endParaRPr lang="en-US" sz="8200" spc="800" dirty="0"/>
          </a:p>
        </p:txBody>
      </p:sp>
      <p:sp>
        <p:nvSpPr>
          <p:cNvPr id="79" name="Freeform 22">
            <a:extLst>
              <a:ext uri="{FF2B5EF4-FFF2-40B4-BE49-F238E27FC236}">
                <a16:creationId xmlns:a16="http://schemas.microsoft.com/office/drawing/2014/main" id="{F28B6E25-9A48-4CF7-BF86-3D7DD1C783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6909478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B30A2C9-77AF-467A-B08E-133E1AF2E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6365" y="2"/>
            <a:ext cx="5149751" cy="3402351"/>
          </a:xfrm>
          <a:custGeom>
            <a:avLst/>
            <a:gdLst>
              <a:gd name="connsiteX0" fmla="*/ 189795 w 5149751"/>
              <a:gd name="connsiteY0" fmla="*/ 0 h 3402351"/>
              <a:gd name="connsiteX1" fmla="*/ 5149751 w 5149751"/>
              <a:gd name="connsiteY1" fmla="*/ 0 h 3402351"/>
              <a:gd name="connsiteX2" fmla="*/ 5149751 w 5149751"/>
              <a:gd name="connsiteY2" fmla="*/ 3402351 h 3402351"/>
              <a:gd name="connsiteX3" fmla="*/ 1262 w 5149751"/>
              <a:gd name="connsiteY3" fmla="*/ 3402351 h 3402351"/>
              <a:gd name="connsiteX4" fmla="*/ 3359 w 5149751"/>
              <a:gd name="connsiteY4" fmla="*/ 3360737 h 3402351"/>
              <a:gd name="connsiteX5" fmla="*/ 11757 w 5149751"/>
              <a:gd name="connsiteY5" fmla="*/ 3300412 h 3402351"/>
              <a:gd name="connsiteX6" fmla="*/ 23514 w 5149751"/>
              <a:gd name="connsiteY6" fmla="*/ 3248025 h 3402351"/>
              <a:gd name="connsiteX7" fmla="*/ 38631 w 5149751"/>
              <a:gd name="connsiteY7" fmla="*/ 3201987 h 3402351"/>
              <a:gd name="connsiteX8" fmla="*/ 55427 w 5149751"/>
              <a:gd name="connsiteY8" fmla="*/ 3160712 h 3402351"/>
              <a:gd name="connsiteX9" fmla="*/ 75582 w 5149751"/>
              <a:gd name="connsiteY9" fmla="*/ 3121025 h 3402351"/>
              <a:gd name="connsiteX10" fmla="*/ 95737 w 5149751"/>
              <a:gd name="connsiteY10" fmla="*/ 3084512 h 3402351"/>
              <a:gd name="connsiteX11" fmla="*/ 115892 w 5149751"/>
              <a:gd name="connsiteY11" fmla="*/ 3046412 h 3402351"/>
              <a:gd name="connsiteX12" fmla="*/ 134368 w 5149751"/>
              <a:gd name="connsiteY12" fmla="*/ 3009900 h 3402351"/>
              <a:gd name="connsiteX13" fmla="*/ 152844 w 5149751"/>
              <a:gd name="connsiteY13" fmla="*/ 2967037 h 3402351"/>
              <a:gd name="connsiteX14" fmla="*/ 167959 w 5149751"/>
              <a:gd name="connsiteY14" fmla="*/ 2922587 h 3402351"/>
              <a:gd name="connsiteX15" fmla="*/ 178037 w 5149751"/>
              <a:gd name="connsiteY15" fmla="*/ 2868612 h 3402351"/>
              <a:gd name="connsiteX16" fmla="*/ 188115 w 5149751"/>
              <a:gd name="connsiteY16" fmla="*/ 2809875 h 3402351"/>
              <a:gd name="connsiteX17" fmla="*/ 189795 w 5149751"/>
              <a:gd name="connsiteY17" fmla="*/ 2741612 h 3402351"/>
              <a:gd name="connsiteX18" fmla="*/ 188115 w 5149751"/>
              <a:gd name="connsiteY18" fmla="*/ 2671762 h 3402351"/>
              <a:gd name="connsiteX19" fmla="*/ 178037 w 5149751"/>
              <a:gd name="connsiteY19" fmla="*/ 2613025 h 3402351"/>
              <a:gd name="connsiteX20" fmla="*/ 167959 w 5149751"/>
              <a:gd name="connsiteY20" fmla="*/ 2560637 h 3402351"/>
              <a:gd name="connsiteX21" fmla="*/ 152844 w 5149751"/>
              <a:gd name="connsiteY21" fmla="*/ 2513012 h 3402351"/>
              <a:gd name="connsiteX22" fmla="*/ 134368 w 5149751"/>
              <a:gd name="connsiteY22" fmla="*/ 2471737 h 3402351"/>
              <a:gd name="connsiteX23" fmla="*/ 115892 w 5149751"/>
              <a:gd name="connsiteY23" fmla="*/ 2433637 h 3402351"/>
              <a:gd name="connsiteX24" fmla="*/ 95737 w 5149751"/>
              <a:gd name="connsiteY24" fmla="*/ 2395537 h 3402351"/>
              <a:gd name="connsiteX25" fmla="*/ 75582 w 5149751"/>
              <a:gd name="connsiteY25" fmla="*/ 2359025 h 3402351"/>
              <a:gd name="connsiteX26" fmla="*/ 55427 w 5149751"/>
              <a:gd name="connsiteY26" fmla="*/ 2319337 h 3402351"/>
              <a:gd name="connsiteX27" fmla="*/ 38631 w 5149751"/>
              <a:gd name="connsiteY27" fmla="*/ 2278062 h 3402351"/>
              <a:gd name="connsiteX28" fmla="*/ 23514 w 5149751"/>
              <a:gd name="connsiteY28" fmla="*/ 2232025 h 3402351"/>
              <a:gd name="connsiteX29" fmla="*/ 11757 w 5149751"/>
              <a:gd name="connsiteY29" fmla="*/ 2179637 h 3402351"/>
              <a:gd name="connsiteX30" fmla="*/ 3359 w 5149751"/>
              <a:gd name="connsiteY30" fmla="*/ 2119312 h 3402351"/>
              <a:gd name="connsiteX31" fmla="*/ 0 w 5149751"/>
              <a:gd name="connsiteY31" fmla="*/ 2051050 h 3402351"/>
              <a:gd name="connsiteX32" fmla="*/ 3359 w 5149751"/>
              <a:gd name="connsiteY32" fmla="*/ 1982787 h 3402351"/>
              <a:gd name="connsiteX33" fmla="*/ 11757 w 5149751"/>
              <a:gd name="connsiteY33" fmla="*/ 1922462 h 3402351"/>
              <a:gd name="connsiteX34" fmla="*/ 23514 w 5149751"/>
              <a:gd name="connsiteY34" fmla="*/ 1870075 h 3402351"/>
              <a:gd name="connsiteX35" fmla="*/ 38631 w 5149751"/>
              <a:gd name="connsiteY35" fmla="*/ 1824037 h 3402351"/>
              <a:gd name="connsiteX36" fmla="*/ 55427 w 5149751"/>
              <a:gd name="connsiteY36" fmla="*/ 1782762 h 3402351"/>
              <a:gd name="connsiteX37" fmla="*/ 75582 w 5149751"/>
              <a:gd name="connsiteY37" fmla="*/ 1743075 h 3402351"/>
              <a:gd name="connsiteX38" fmla="*/ 95737 w 5149751"/>
              <a:gd name="connsiteY38" fmla="*/ 1708150 h 3402351"/>
              <a:gd name="connsiteX39" fmla="*/ 115892 w 5149751"/>
              <a:gd name="connsiteY39" fmla="*/ 1671637 h 3402351"/>
              <a:gd name="connsiteX40" fmla="*/ 134368 w 5149751"/>
              <a:gd name="connsiteY40" fmla="*/ 1631950 h 3402351"/>
              <a:gd name="connsiteX41" fmla="*/ 152844 w 5149751"/>
              <a:gd name="connsiteY41" fmla="*/ 1589087 h 3402351"/>
              <a:gd name="connsiteX42" fmla="*/ 167959 w 5149751"/>
              <a:gd name="connsiteY42" fmla="*/ 1544637 h 3402351"/>
              <a:gd name="connsiteX43" fmla="*/ 178037 w 5149751"/>
              <a:gd name="connsiteY43" fmla="*/ 1492250 h 3402351"/>
              <a:gd name="connsiteX44" fmla="*/ 188115 w 5149751"/>
              <a:gd name="connsiteY44" fmla="*/ 1431925 h 3402351"/>
              <a:gd name="connsiteX45" fmla="*/ 189795 w 5149751"/>
              <a:gd name="connsiteY45" fmla="*/ 1363662 h 3402351"/>
              <a:gd name="connsiteX46" fmla="*/ 188115 w 5149751"/>
              <a:gd name="connsiteY46" fmla="*/ 1295400 h 3402351"/>
              <a:gd name="connsiteX47" fmla="*/ 178037 w 5149751"/>
              <a:gd name="connsiteY47" fmla="*/ 1235075 h 3402351"/>
              <a:gd name="connsiteX48" fmla="*/ 167959 w 5149751"/>
              <a:gd name="connsiteY48" fmla="*/ 1182687 h 3402351"/>
              <a:gd name="connsiteX49" fmla="*/ 152844 w 5149751"/>
              <a:gd name="connsiteY49" fmla="*/ 1136650 h 3402351"/>
              <a:gd name="connsiteX50" fmla="*/ 134368 w 5149751"/>
              <a:gd name="connsiteY50" fmla="*/ 1095375 h 3402351"/>
              <a:gd name="connsiteX51" fmla="*/ 115892 w 5149751"/>
              <a:gd name="connsiteY51" fmla="*/ 1055687 h 3402351"/>
              <a:gd name="connsiteX52" fmla="*/ 95737 w 5149751"/>
              <a:gd name="connsiteY52" fmla="*/ 1017587 h 3402351"/>
              <a:gd name="connsiteX53" fmla="*/ 75582 w 5149751"/>
              <a:gd name="connsiteY53" fmla="*/ 981075 h 3402351"/>
              <a:gd name="connsiteX54" fmla="*/ 55427 w 5149751"/>
              <a:gd name="connsiteY54" fmla="*/ 942975 h 3402351"/>
              <a:gd name="connsiteX55" fmla="*/ 38631 w 5149751"/>
              <a:gd name="connsiteY55" fmla="*/ 901700 h 3402351"/>
              <a:gd name="connsiteX56" fmla="*/ 23514 w 5149751"/>
              <a:gd name="connsiteY56" fmla="*/ 854075 h 3402351"/>
              <a:gd name="connsiteX57" fmla="*/ 11757 w 5149751"/>
              <a:gd name="connsiteY57" fmla="*/ 801687 h 3402351"/>
              <a:gd name="connsiteX58" fmla="*/ 3359 w 5149751"/>
              <a:gd name="connsiteY58" fmla="*/ 744537 h 3402351"/>
              <a:gd name="connsiteX59" fmla="*/ 0 w 5149751"/>
              <a:gd name="connsiteY59" fmla="*/ 673100 h 3402351"/>
              <a:gd name="connsiteX60" fmla="*/ 3359 w 5149751"/>
              <a:gd name="connsiteY60" fmla="*/ 606425 h 3402351"/>
              <a:gd name="connsiteX61" fmla="*/ 11757 w 5149751"/>
              <a:gd name="connsiteY61" fmla="*/ 546100 h 3402351"/>
              <a:gd name="connsiteX62" fmla="*/ 23514 w 5149751"/>
              <a:gd name="connsiteY62" fmla="*/ 496887 h 3402351"/>
              <a:gd name="connsiteX63" fmla="*/ 38631 w 5149751"/>
              <a:gd name="connsiteY63" fmla="*/ 450850 h 3402351"/>
              <a:gd name="connsiteX64" fmla="*/ 55427 w 5149751"/>
              <a:gd name="connsiteY64" fmla="*/ 409575 h 3402351"/>
              <a:gd name="connsiteX65" fmla="*/ 73902 w 5149751"/>
              <a:gd name="connsiteY65" fmla="*/ 369887 h 3402351"/>
              <a:gd name="connsiteX66" fmla="*/ 92378 w 5149751"/>
              <a:gd name="connsiteY66" fmla="*/ 334962 h 3402351"/>
              <a:gd name="connsiteX67" fmla="*/ 112533 w 5149751"/>
              <a:gd name="connsiteY67" fmla="*/ 296862 h 3402351"/>
              <a:gd name="connsiteX68" fmla="*/ 132688 w 5149751"/>
              <a:gd name="connsiteY68" fmla="*/ 260350 h 3402351"/>
              <a:gd name="connsiteX69" fmla="*/ 149484 w 5149751"/>
              <a:gd name="connsiteY69" fmla="*/ 217487 h 3402351"/>
              <a:gd name="connsiteX70" fmla="*/ 166280 w 5149751"/>
              <a:gd name="connsiteY70" fmla="*/ 174625 h 3402351"/>
              <a:gd name="connsiteX71" fmla="*/ 176358 w 5149751"/>
              <a:gd name="connsiteY71" fmla="*/ 122237 h 3402351"/>
              <a:gd name="connsiteX72" fmla="*/ 184755 w 5149751"/>
              <a:gd name="connsiteY72" fmla="*/ 66675 h 340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149751" h="3402351">
                <a:moveTo>
                  <a:pt x="189795" y="0"/>
                </a:moveTo>
                <a:lnTo>
                  <a:pt x="5149751" y="0"/>
                </a:lnTo>
                <a:lnTo>
                  <a:pt x="5149751" y="3402351"/>
                </a:lnTo>
                <a:lnTo>
                  <a:pt x="1262" y="3402351"/>
                </a:lnTo>
                <a:lnTo>
                  <a:pt x="3359" y="3360737"/>
                </a:lnTo>
                <a:lnTo>
                  <a:pt x="11757" y="3300412"/>
                </a:lnTo>
                <a:lnTo>
                  <a:pt x="23514" y="3248025"/>
                </a:lnTo>
                <a:lnTo>
                  <a:pt x="38631" y="3201987"/>
                </a:lnTo>
                <a:lnTo>
                  <a:pt x="55427" y="3160712"/>
                </a:lnTo>
                <a:lnTo>
                  <a:pt x="75582" y="3121025"/>
                </a:lnTo>
                <a:lnTo>
                  <a:pt x="95737" y="3084512"/>
                </a:lnTo>
                <a:lnTo>
                  <a:pt x="115892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59" y="2922587"/>
                </a:lnTo>
                <a:lnTo>
                  <a:pt x="178037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7" y="2613025"/>
                </a:lnTo>
                <a:lnTo>
                  <a:pt x="167959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2" y="2433637"/>
                </a:lnTo>
                <a:lnTo>
                  <a:pt x="95737" y="2395537"/>
                </a:lnTo>
                <a:lnTo>
                  <a:pt x="75582" y="2359025"/>
                </a:lnTo>
                <a:lnTo>
                  <a:pt x="55427" y="2319337"/>
                </a:lnTo>
                <a:lnTo>
                  <a:pt x="38631" y="2278062"/>
                </a:lnTo>
                <a:lnTo>
                  <a:pt x="23514" y="2232025"/>
                </a:lnTo>
                <a:lnTo>
                  <a:pt x="11757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7" y="1922462"/>
                </a:lnTo>
                <a:lnTo>
                  <a:pt x="23514" y="1870075"/>
                </a:lnTo>
                <a:lnTo>
                  <a:pt x="38631" y="1824037"/>
                </a:lnTo>
                <a:lnTo>
                  <a:pt x="55427" y="1782762"/>
                </a:lnTo>
                <a:lnTo>
                  <a:pt x="75582" y="1743075"/>
                </a:lnTo>
                <a:lnTo>
                  <a:pt x="95737" y="1708150"/>
                </a:lnTo>
                <a:lnTo>
                  <a:pt x="115892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59" y="1544637"/>
                </a:lnTo>
                <a:lnTo>
                  <a:pt x="178037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7" y="1235075"/>
                </a:lnTo>
                <a:lnTo>
                  <a:pt x="167959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2" y="1055687"/>
                </a:lnTo>
                <a:lnTo>
                  <a:pt x="95737" y="1017587"/>
                </a:lnTo>
                <a:lnTo>
                  <a:pt x="75582" y="981075"/>
                </a:lnTo>
                <a:lnTo>
                  <a:pt x="55427" y="942975"/>
                </a:lnTo>
                <a:lnTo>
                  <a:pt x="38631" y="901700"/>
                </a:lnTo>
                <a:lnTo>
                  <a:pt x="23514" y="854075"/>
                </a:lnTo>
                <a:lnTo>
                  <a:pt x="11757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7" y="546100"/>
                </a:lnTo>
                <a:lnTo>
                  <a:pt x="23514" y="496887"/>
                </a:lnTo>
                <a:lnTo>
                  <a:pt x="38631" y="450850"/>
                </a:lnTo>
                <a:lnTo>
                  <a:pt x="55427" y="409575"/>
                </a:lnTo>
                <a:lnTo>
                  <a:pt x="73902" y="369887"/>
                </a:lnTo>
                <a:lnTo>
                  <a:pt x="92378" y="334962"/>
                </a:lnTo>
                <a:lnTo>
                  <a:pt x="112533" y="296862"/>
                </a:lnTo>
                <a:lnTo>
                  <a:pt x="132688" y="260350"/>
                </a:lnTo>
                <a:lnTo>
                  <a:pt x="149484" y="217487"/>
                </a:lnTo>
                <a:lnTo>
                  <a:pt x="166280" y="174625"/>
                </a:lnTo>
                <a:lnTo>
                  <a:pt x="176358" y="122237"/>
                </a:lnTo>
                <a:lnTo>
                  <a:pt x="184755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0FAD2681-EA2A-4559-BF6A-F322871708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6364" y="3511830"/>
            <a:ext cx="5149751" cy="3346171"/>
          </a:xfrm>
          <a:custGeom>
            <a:avLst/>
            <a:gdLst>
              <a:gd name="connsiteX0" fmla="*/ 5387 w 5149751"/>
              <a:gd name="connsiteY0" fmla="*/ 0 h 3346171"/>
              <a:gd name="connsiteX1" fmla="*/ 5149751 w 5149751"/>
              <a:gd name="connsiteY1" fmla="*/ 0 h 3346171"/>
              <a:gd name="connsiteX2" fmla="*/ 5149751 w 5149751"/>
              <a:gd name="connsiteY2" fmla="*/ 3346171 h 3346171"/>
              <a:gd name="connsiteX3" fmla="*/ 189795 w 5149751"/>
              <a:gd name="connsiteY3" fmla="*/ 3346171 h 3346171"/>
              <a:gd name="connsiteX4" fmla="*/ 184755 w 5149751"/>
              <a:gd name="connsiteY4" fmla="*/ 3279496 h 3346171"/>
              <a:gd name="connsiteX5" fmla="*/ 176358 w 5149751"/>
              <a:gd name="connsiteY5" fmla="*/ 3223933 h 3346171"/>
              <a:gd name="connsiteX6" fmla="*/ 166280 w 5149751"/>
              <a:gd name="connsiteY6" fmla="*/ 3171546 h 3346171"/>
              <a:gd name="connsiteX7" fmla="*/ 149484 w 5149751"/>
              <a:gd name="connsiteY7" fmla="*/ 3128683 h 3346171"/>
              <a:gd name="connsiteX8" fmla="*/ 132688 w 5149751"/>
              <a:gd name="connsiteY8" fmla="*/ 3085821 h 3346171"/>
              <a:gd name="connsiteX9" fmla="*/ 112533 w 5149751"/>
              <a:gd name="connsiteY9" fmla="*/ 3049308 h 3346171"/>
              <a:gd name="connsiteX10" fmla="*/ 92378 w 5149751"/>
              <a:gd name="connsiteY10" fmla="*/ 3011208 h 3346171"/>
              <a:gd name="connsiteX11" fmla="*/ 73902 w 5149751"/>
              <a:gd name="connsiteY11" fmla="*/ 2976283 h 3346171"/>
              <a:gd name="connsiteX12" fmla="*/ 55427 w 5149751"/>
              <a:gd name="connsiteY12" fmla="*/ 2936596 h 3346171"/>
              <a:gd name="connsiteX13" fmla="*/ 38631 w 5149751"/>
              <a:gd name="connsiteY13" fmla="*/ 2895321 h 3346171"/>
              <a:gd name="connsiteX14" fmla="*/ 23514 w 5149751"/>
              <a:gd name="connsiteY14" fmla="*/ 2849283 h 3346171"/>
              <a:gd name="connsiteX15" fmla="*/ 11757 w 5149751"/>
              <a:gd name="connsiteY15" fmla="*/ 2800071 h 3346171"/>
              <a:gd name="connsiteX16" fmla="*/ 3359 w 5149751"/>
              <a:gd name="connsiteY16" fmla="*/ 2739746 h 3346171"/>
              <a:gd name="connsiteX17" fmla="*/ 0 w 5149751"/>
              <a:gd name="connsiteY17" fmla="*/ 2671483 h 3346171"/>
              <a:gd name="connsiteX18" fmla="*/ 3359 w 5149751"/>
              <a:gd name="connsiteY18" fmla="*/ 2601633 h 3346171"/>
              <a:gd name="connsiteX19" fmla="*/ 11757 w 5149751"/>
              <a:gd name="connsiteY19" fmla="*/ 2544483 h 3346171"/>
              <a:gd name="connsiteX20" fmla="*/ 23514 w 5149751"/>
              <a:gd name="connsiteY20" fmla="*/ 2492096 h 3346171"/>
              <a:gd name="connsiteX21" fmla="*/ 38631 w 5149751"/>
              <a:gd name="connsiteY21" fmla="*/ 2444471 h 3346171"/>
              <a:gd name="connsiteX22" fmla="*/ 55427 w 5149751"/>
              <a:gd name="connsiteY22" fmla="*/ 2403196 h 3346171"/>
              <a:gd name="connsiteX23" fmla="*/ 75582 w 5149751"/>
              <a:gd name="connsiteY23" fmla="*/ 2365096 h 3346171"/>
              <a:gd name="connsiteX24" fmla="*/ 95737 w 5149751"/>
              <a:gd name="connsiteY24" fmla="*/ 2328583 h 3346171"/>
              <a:gd name="connsiteX25" fmla="*/ 115892 w 5149751"/>
              <a:gd name="connsiteY25" fmla="*/ 2290483 h 3346171"/>
              <a:gd name="connsiteX26" fmla="*/ 134368 w 5149751"/>
              <a:gd name="connsiteY26" fmla="*/ 2250796 h 3346171"/>
              <a:gd name="connsiteX27" fmla="*/ 152844 w 5149751"/>
              <a:gd name="connsiteY27" fmla="*/ 2209521 h 3346171"/>
              <a:gd name="connsiteX28" fmla="*/ 167959 w 5149751"/>
              <a:gd name="connsiteY28" fmla="*/ 2163483 h 3346171"/>
              <a:gd name="connsiteX29" fmla="*/ 178037 w 5149751"/>
              <a:gd name="connsiteY29" fmla="*/ 2111096 h 3346171"/>
              <a:gd name="connsiteX30" fmla="*/ 188115 w 5149751"/>
              <a:gd name="connsiteY30" fmla="*/ 2050771 h 3346171"/>
              <a:gd name="connsiteX31" fmla="*/ 189795 w 5149751"/>
              <a:gd name="connsiteY31" fmla="*/ 1982508 h 3346171"/>
              <a:gd name="connsiteX32" fmla="*/ 188115 w 5149751"/>
              <a:gd name="connsiteY32" fmla="*/ 1914246 h 3346171"/>
              <a:gd name="connsiteX33" fmla="*/ 178037 w 5149751"/>
              <a:gd name="connsiteY33" fmla="*/ 1853921 h 3346171"/>
              <a:gd name="connsiteX34" fmla="*/ 167959 w 5149751"/>
              <a:gd name="connsiteY34" fmla="*/ 1801533 h 3346171"/>
              <a:gd name="connsiteX35" fmla="*/ 152844 w 5149751"/>
              <a:gd name="connsiteY35" fmla="*/ 1757083 h 3346171"/>
              <a:gd name="connsiteX36" fmla="*/ 134368 w 5149751"/>
              <a:gd name="connsiteY36" fmla="*/ 1714221 h 3346171"/>
              <a:gd name="connsiteX37" fmla="*/ 115892 w 5149751"/>
              <a:gd name="connsiteY37" fmla="*/ 1674533 h 3346171"/>
              <a:gd name="connsiteX38" fmla="*/ 95737 w 5149751"/>
              <a:gd name="connsiteY38" fmla="*/ 1638021 h 3346171"/>
              <a:gd name="connsiteX39" fmla="*/ 75582 w 5149751"/>
              <a:gd name="connsiteY39" fmla="*/ 1603096 h 3346171"/>
              <a:gd name="connsiteX40" fmla="*/ 55427 w 5149751"/>
              <a:gd name="connsiteY40" fmla="*/ 1563408 h 3346171"/>
              <a:gd name="connsiteX41" fmla="*/ 38631 w 5149751"/>
              <a:gd name="connsiteY41" fmla="*/ 1522133 h 3346171"/>
              <a:gd name="connsiteX42" fmla="*/ 23514 w 5149751"/>
              <a:gd name="connsiteY42" fmla="*/ 1476096 h 3346171"/>
              <a:gd name="connsiteX43" fmla="*/ 11757 w 5149751"/>
              <a:gd name="connsiteY43" fmla="*/ 1423708 h 3346171"/>
              <a:gd name="connsiteX44" fmla="*/ 3359 w 5149751"/>
              <a:gd name="connsiteY44" fmla="*/ 1363383 h 3346171"/>
              <a:gd name="connsiteX45" fmla="*/ 0 w 5149751"/>
              <a:gd name="connsiteY45" fmla="*/ 1295121 h 3346171"/>
              <a:gd name="connsiteX46" fmla="*/ 3359 w 5149751"/>
              <a:gd name="connsiteY46" fmla="*/ 1226858 h 3346171"/>
              <a:gd name="connsiteX47" fmla="*/ 11757 w 5149751"/>
              <a:gd name="connsiteY47" fmla="*/ 1166533 h 3346171"/>
              <a:gd name="connsiteX48" fmla="*/ 23514 w 5149751"/>
              <a:gd name="connsiteY48" fmla="*/ 1114146 h 3346171"/>
              <a:gd name="connsiteX49" fmla="*/ 38631 w 5149751"/>
              <a:gd name="connsiteY49" fmla="*/ 1068108 h 3346171"/>
              <a:gd name="connsiteX50" fmla="*/ 55427 w 5149751"/>
              <a:gd name="connsiteY50" fmla="*/ 1025246 h 3346171"/>
              <a:gd name="connsiteX51" fmla="*/ 75582 w 5149751"/>
              <a:gd name="connsiteY51" fmla="*/ 987146 h 3346171"/>
              <a:gd name="connsiteX52" fmla="*/ 115892 w 5149751"/>
              <a:gd name="connsiteY52" fmla="*/ 912533 h 3346171"/>
              <a:gd name="connsiteX53" fmla="*/ 134368 w 5149751"/>
              <a:gd name="connsiteY53" fmla="*/ 874433 h 3346171"/>
              <a:gd name="connsiteX54" fmla="*/ 152844 w 5149751"/>
              <a:gd name="connsiteY54" fmla="*/ 831571 h 3346171"/>
              <a:gd name="connsiteX55" fmla="*/ 167959 w 5149751"/>
              <a:gd name="connsiteY55" fmla="*/ 785533 h 3346171"/>
              <a:gd name="connsiteX56" fmla="*/ 178037 w 5149751"/>
              <a:gd name="connsiteY56" fmla="*/ 733146 h 3346171"/>
              <a:gd name="connsiteX57" fmla="*/ 188115 w 5149751"/>
              <a:gd name="connsiteY57" fmla="*/ 674408 h 3346171"/>
              <a:gd name="connsiteX58" fmla="*/ 189795 w 5149751"/>
              <a:gd name="connsiteY58" fmla="*/ 604558 h 3346171"/>
              <a:gd name="connsiteX59" fmla="*/ 188115 w 5149751"/>
              <a:gd name="connsiteY59" fmla="*/ 536296 h 3346171"/>
              <a:gd name="connsiteX60" fmla="*/ 178037 w 5149751"/>
              <a:gd name="connsiteY60" fmla="*/ 475971 h 3346171"/>
              <a:gd name="connsiteX61" fmla="*/ 167959 w 5149751"/>
              <a:gd name="connsiteY61" fmla="*/ 423583 h 3346171"/>
              <a:gd name="connsiteX62" fmla="*/ 152844 w 5149751"/>
              <a:gd name="connsiteY62" fmla="*/ 379133 h 3346171"/>
              <a:gd name="connsiteX63" fmla="*/ 134368 w 5149751"/>
              <a:gd name="connsiteY63" fmla="*/ 336271 h 3346171"/>
              <a:gd name="connsiteX64" fmla="*/ 115892 w 5149751"/>
              <a:gd name="connsiteY64" fmla="*/ 299758 h 3346171"/>
              <a:gd name="connsiteX65" fmla="*/ 75582 w 5149751"/>
              <a:gd name="connsiteY65" fmla="*/ 225146 h 3346171"/>
              <a:gd name="connsiteX66" fmla="*/ 55427 w 5149751"/>
              <a:gd name="connsiteY66" fmla="*/ 185458 h 3346171"/>
              <a:gd name="connsiteX67" fmla="*/ 38631 w 5149751"/>
              <a:gd name="connsiteY67" fmla="*/ 144183 h 3346171"/>
              <a:gd name="connsiteX68" fmla="*/ 23514 w 5149751"/>
              <a:gd name="connsiteY68" fmla="*/ 98146 h 3346171"/>
              <a:gd name="connsiteX69" fmla="*/ 11757 w 5149751"/>
              <a:gd name="connsiteY69" fmla="*/ 45758 h 334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149751" h="3346171">
                <a:moveTo>
                  <a:pt x="5387" y="0"/>
                </a:moveTo>
                <a:lnTo>
                  <a:pt x="5149751" y="0"/>
                </a:lnTo>
                <a:lnTo>
                  <a:pt x="5149751" y="3346171"/>
                </a:lnTo>
                <a:lnTo>
                  <a:pt x="189795" y="3346171"/>
                </a:lnTo>
                <a:lnTo>
                  <a:pt x="184755" y="3279496"/>
                </a:lnTo>
                <a:lnTo>
                  <a:pt x="176358" y="3223933"/>
                </a:lnTo>
                <a:lnTo>
                  <a:pt x="166280" y="3171546"/>
                </a:lnTo>
                <a:lnTo>
                  <a:pt x="149484" y="3128683"/>
                </a:lnTo>
                <a:lnTo>
                  <a:pt x="132688" y="3085821"/>
                </a:lnTo>
                <a:lnTo>
                  <a:pt x="112533" y="3049308"/>
                </a:lnTo>
                <a:lnTo>
                  <a:pt x="92378" y="3011208"/>
                </a:lnTo>
                <a:lnTo>
                  <a:pt x="73902" y="2976283"/>
                </a:lnTo>
                <a:lnTo>
                  <a:pt x="55427" y="2936596"/>
                </a:lnTo>
                <a:lnTo>
                  <a:pt x="38631" y="2895321"/>
                </a:lnTo>
                <a:lnTo>
                  <a:pt x="23514" y="2849283"/>
                </a:lnTo>
                <a:lnTo>
                  <a:pt x="11757" y="2800071"/>
                </a:lnTo>
                <a:lnTo>
                  <a:pt x="3359" y="2739746"/>
                </a:lnTo>
                <a:lnTo>
                  <a:pt x="0" y="2671483"/>
                </a:lnTo>
                <a:lnTo>
                  <a:pt x="3359" y="2601633"/>
                </a:lnTo>
                <a:lnTo>
                  <a:pt x="11757" y="2544483"/>
                </a:lnTo>
                <a:lnTo>
                  <a:pt x="23514" y="2492096"/>
                </a:lnTo>
                <a:lnTo>
                  <a:pt x="38631" y="2444471"/>
                </a:lnTo>
                <a:lnTo>
                  <a:pt x="55427" y="2403196"/>
                </a:lnTo>
                <a:lnTo>
                  <a:pt x="75582" y="2365096"/>
                </a:lnTo>
                <a:lnTo>
                  <a:pt x="95737" y="2328583"/>
                </a:lnTo>
                <a:lnTo>
                  <a:pt x="115892" y="2290483"/>
                </a:lnTo>
                <a:lnTo>
                  <a:pt x="134368" y="2250796"/>
                </a:lnTo>
                <a:lnTo>
                  <a:pt x="152844" y="2209521"/>
                </a:lnTo>
                <a:lnTo>
                  <a:pt x="167959" y="2163483"/>
                </a:lnTo>
                <a:lnTo>
                  <a:pt x="178037" y="2111096"/>
                </a:lnTo>
                <a:lnTo>
                  <a:pt x="188115" y="2050771"/>
                </a:lnTo>
                <a:lnTo>
                  <a:pt x="189795" y="1982508"/>
                </a:lnTo>
                <a:lnTo>
                  <a:pt x="188115" y="1914246"/>
                </a:lnTo>
                <a:lnTo>
                  <a:pt x="178037" y="1853921"/>
                </a:lnTo>
                <a:lnTo>
                  <a:pt x="167959" y="1801533"/>
                </a:lnTo>
                <a:lnTo>
                  <a:pt x="152844" y="1757083"/>
                </a:lnTo>
                <a:lnTo>
                  <a:pt x="134368" y="1714221"/>
                </a:lnTo>
                <a:lnTo>
                  <a:pt x="115892" y="1674533"/>
                </a:lnTo>
                <a:lnTo>
                  <a:pt x="95737" y="1638021"/>
                </a:lnTo>
                <a:lnTo>
                  <a:pt x="75582" y="1603096"/>
                </a:lnTo>
                <a:lnTo>
                  <a:pt x="55427" y="1563408"/>
                </a:lnTo>
                <a:lnTo>
                  <a:pt x="38631" y="1522133"/>
                </a:lnTo>
                <a:lnTo>
                  <a:pt x="23514" y="1476096"/>
                </a:lnTo>
                <a:lnTo>
                  <a:pt x="11757" y="1423708"/>
                </a:lnTo>
                <a:lnTo>
                  <a:pt x="3359" y="1363383"/>
                </a:lnTo>
                <a:lnTo>
                  <a:pt x="0" y="1295121"/>
                </a:lnTo>
                <a:lnTo>
                  <a:pt x="3359" y="1226858"/>
                </a:lnTo>
                <a:lnTo>
                  <a:pt x="11757" y="1166533"/>
                </a:lnTo>
                <a:lnTo>
                  <a:pt x="23514" y="1114146"/>
                </a:lnTo>
                <a:lnTo>
                  <a:pt x="38631" y="1068108"/>
                </a:lnTo>
                <a:lnTo>
                  <a:pt x="55427" y="1025246"/>
                </a:lnTo>
                <a:lnTo>
                  <a:pt x="75582" y="987146"/>
                </a:lnTo>
                <a:lnTo>
                  <a:pt x="115892" y="912533"/>
                </a:lnTo>
                <a:lnTo>
                  <a:pt x="134368" y="874433"/>
                </a:lnTo>
                <a:lnTo>
                  <a:pt x="152844" y="831571"/>
                </a:lnTo>
                <a:lnTo>
                  <a:pt x="167959" y="785533"/>
                </a:lnTo>
                <a:lnTo>
                  <a:pt x="178037" y="733146"/>
                </a:lnTo>
                <a:lnTo>
                  <a:pt x="188115" y="674408"/>
                </a:lnTo>
                <a:lnTo>
                  <a:pt x="189795" y="604558"/>
                </a:lnTo>
                <a:lnTo>
                  <a:pt x="188115" y="536296"/>
                </a:lnTo>
                <a:lnTo>
                  <a:pt x="178037" y="475971"/>
                </a:lnTo>
                <a:lnTo>
                  <a:pt x="167959" y="423583"/>
                </a:lnTo>
                <a:lnTo>
                  <a:pt x="152844" y="379133"/>
                </a:lnTo>
                <a:lnTo>
                  <a:pt x="134368" y="336271"/>
                </a:lnTo>
                <a:lnTo>
                  <a:pt x="115892" y="299758"/>
                </a:lnTo>
                <a:lnTo>
                  <a:pt x="75582" y="225146"/>
                </a:lnTo>
                <a:lnTo>
                  <a:pt x="55427" y="185458"/>
                </a:lnTo>
                <a:lnTo>
                  <a:pt x="38631" y="144183"/>
                </a:lnTo>
                <a:lnTo>
                  <a:pt x="23514" y="98146"/>
                </a:lnTo>
                <a:lnTo>
                  <a:pt x="11757" y="457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100" name="Picture 4" descr="Imagen relacionada">
            <a:extLst>
              <a:ext uri="{FF2B5EF4-FFF2-40B4-BE49-F238E27FC236}">
                <a16:creationId xmlns:a16="http://schemas.microsoft.com/office/drawing/2014/main" id="{640B2835-7971-45B0-BCA0-AF442476E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6712" y="3801584"/>
            <a:ext cx="2768050" cy="280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esultado de imagen para dopamina">
            <a:extLst>
              <a:ext uri="{FF2B5EF4-FFF2-40B4-BE49-F238E27FC236}">
                <a16:creationId xmlns:a16="http://schemas.microsoft.com/office/drawing/2014/main" id="{959B33F9-7DA0-42F2-8275-B148F1947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2154" y="494299"/>
            <a:ext cx="3938170" cy="223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852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">
            <a:extLst>
              <a:ext uri="{FF2B5EF4-FFF2-40B4-BE49-F238E27FC236}">
                <a16:creationId xmlns:a16="http://schemas.microsoft.com/office/drawing/2014/main" id="{BA15FC70-5D44-4EDC-917B-7183FDE6E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0FDFFBE-5ED1-4C3A-BECC-06257E024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EB5C8F0-2881-4184-92C6-0E251C42A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1999" cy="4292600"/>
          </a:xfrm>
          <a:prstGeom prst="rect">
            <a:avLst/>
          </a:pr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7F2BC97-7743-4638-82FA-8FC36FE301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85" b="19715"/>
          <a:stretch/>
        </p:blipFill>
        <p:spPr bwMode="auto">
          <a:xfrm>
            <a:off x="20" y="10"/>
            <a:ext cx="6095980" cy="39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sultado de imagen para sueño">
            <a:extLst>
              <a:ext uri="{FF2B5EF4-FFF2-40B4-BE49-F238E27FC236}">
                <a16:creationId xmlns:a16="http://schemas.microsoft.com/office/drawing/2014/main" id="{CF526AA8-7C15-48BB-935B-A7633ECD02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" r="5773" b="-2"/>
          <a:stretch/>
        </p:blipFill>
        <p:spPr bwMode="auto">
          <a:xfrm>
            <a:off x="6096000" y="10"/>
            <a:ext cx="6096000" cy="39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2BCC826-0F95-4DB1-9DBA-C1F7BD609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755946"/>
            <a:ext cx="12192000" cy="3102054"/>
          </a:xfrm>
          <a:custGeom>
            <a:avLst/>
            <a:gdLst>
              <a:gd name="connsiteX0" fmla="*/ 685801 w 12192000"/>
              <a:gd name="connsiteY0" fmla="*/ 0 h 3102054"/>
              <a:gd name="connsiteX1" fmla="*/ 754064 w 12192000"/>
              <a:gd name="connsiteY1" fmla="*/ 3175 h 3102054"/>
              <a:gd name="connsiteX2" fmla="*/ 814389 w 12192000"/>
              <a:gd name="connsiteY2" fmla="*/ 9525 h 3102054"/>
              <a:gd name="connsiteX3" fmla="*/ 866776 w 12192000"/>
              <a:gd name="connsiteY3" fmla="*/ 20637 h 3102054"/>
              <a:gd name="connsiteX4" fmla="*/ 912814 w 12192000"/>
              <a:gd name="connsiteY4" fmla="*/ 36512 h 3102054"/>
              <a:gd name="connsiteX5" fmla="*/ 954089 w 12192000"/>
              <a:gd name="connsiteY5" fmla="*/ 52387 h 3102054"/>
              <a:gd name="connsiteX6" fmla="*/ 990601 w 12192000"/>
              <a:gd name="connsiteY6" fmla="*/ 68262 h 3102054"/>
              <a:gd name="connsiteX7" fmla="*/ 1028701 w 12192000"/>
              <a:gd name="connsiteY7" fmla="*/ 87312 h 3102054"/>
              <a:gd name="connsiteX8" fmla="*/ 1066801 w 12192000"/>
              <a:gd name="connsiteY8" fmla="*/ 106362 h 3102054"/>
              <a:gd name="connsiteX9" fmla="*/ 1103314 w 12192000"/>
              <a:gd name="connsiteY9" fmla="*/ 125412 h 3102054"/>
              <a:gd name="connsiteX10" fmla="*/ 1144589 w 12192000"/>
              <a:gd name="connsiteY10" fmla="*/ 141287 h 3102054"/>
              <a:gd name="connsiteX11" fmla="*/ 1190626 w 12192000"/>
              <a:gd name="connsiteY11" fmla="*/ 155575 h 3102054"/>
              <a:gd name="connsiteX12" fmla="*/ 1243014 w 12192000"/>
              <a:gd name="connsiteY12" fmla="*/ 166687 h 3102054"/>
              <a:gd name="connsiteX13" fmla="*/ 1303339 w 12192000"/>
              <a:gd name="connsiteY13" fmla="*/ 174625 h 3102054"/>
              <a:gd name="connsiteX14" fmla="*/ 1371601 w 12192000"/>
              <a:gd name="connsiteY14" fmla="*/ 176212 h 3102054"/>
              <a:gd name="connsiteX15" fmla="*/ 1439864 w 12192000"/>
              <a:gd name="connsiteY15" fmla="*/ 174625 h 3102054"/>
              <a:gd name="connsiteX16" fmla="*/ 1500189 w 12192000"/>
              <a:gd name="connsiteY16" fmla="*/ 166687 h 3102054"/>
              <a:gd name="connsiteX17" fmla="*/ 1552576 w 12192000"/>
              <a:gd name="connsiteY17" fmla="*/ 155575 h 3102054"/>
              <a:gd name="connsiteX18" fmla="*/ 1598614 w 12192000"/>
              <a:gd name="connsiteY18" fmla="*/ 141287 h 3102054"/>
              <a:gd name="connsiteX19" fmla="*/ 1639889 w 12192000"/>
              <a:gd name="connsiteY19" fmla="*/ 125412 h 3102054"/>
              <a:gd name="connsiteX20" fmla="*/ 1676401 w 12192000"/>
              <a:gd name="connsiteY20" fmla="*/ 106362 h 3102054"/>
              <a:gd name="connsiteX21" fmla="*/ 1714501 w 12192000"/>
              <a:gd name="connsiteY21" fmla="*/ 87312 h 3102054"/>
              <a:gd name="connsiteX22" fmla="*/ 1752601 w 12192000"/>
              <a:gd name="connsiteY22" fmla="*/ 68262 h 3102054"/>
              <a:gd name="connsiteX23" fmla="*/ 1789114 w 12192000"/>
              <a:gd name="connsiteY23" fmla="*/ 52387 h 3102054"/>
              <a:gd name="connsiteX24" fmla="*/ 1830389 w 12192000"/>
              <a:gd name="connsiteY24" fmla="*/ 36512 h 3102054"/>
              <a:gd name="connsiteX25" fmla="*/ 1876426 w 12192000"/>
              <a:gd name="connsiteY25" fmla="*/ 20637 h 3102054"/>
              <a:gd name="connsiteX26" fmla="*/ 1928814 w 12192000"/>
              <a:gd name="connsiteY26" fmla="*/ 9525 h 3102054"/>
              <a:gd name="connsiteX27" fmla="*/ 1989139 w 12192000"/>
              <a:gd name="connsiteY27" fmla="*/ 3175 h 3102054"/>
              <a:gd name="connsiteX28" fmla="*/ 2057401 w 12192000"/>
              <a:gd name="connsiteY28" fmla="*/ 0 h 3102054"/>
              <a:gd name="connsiteX29" fmla="*/ 2125664 w 12192000"/>
              <a:gd name="connsiteY29" fmla="*/ 3175 h 3102054"/>
              <a:gd name="connsiteX30" fmla="*/ 2185989 w 12192000"/>
              <a:gd name="connsiteY30" fmla="*/ 9525 h 3102054"/>
              <a:gd name="connsiteX31" fmla="*/ 2238376 w 12192000"/>
              <a:gd name="connsiteY31" fmla="*/ 20637 h 3102054"/>
              <a:gd name="connsiteX32" fmla="*/ 2284414 w 12192000"/>
              <a:gd name="connsiteY32" fmla="*/ 36512 h 3102054"/>
              <a:gd name="connsiteX33" fmla="*/ 2325688 w 12192000"/>
              <a:gd name="connsiteY33" fmla="*/ 52387 h 3102054"/>
              <a:gd name="connsiteX34" fmla="*/ 2362201 w 12192000"/>
              <a:gd name="connsiteY34" fmla="*/ 68262 h 3102054"/>
              <a:gd name="connsiteX35" fmla="*/ 2400301 w 12192000"/>
              <a:gd name="connsiteY35" fmla="*/ 87312 h 3102054"/>
              <a:gd name="connsiteX36" fmla="*/ 2438401 w 12192000"/>
              <a:gd name="connsiteY36" fmla="*/ 106362 h 3102054"/>
              <a:gd name="connsiteX37" fmla="*/ 2474913 w 12192000"/>
              <a:gd name="connsiteY37" fmla="*/ 125412 h 3102054"/>
              <a:gd name="connsiteX38" fmla="*/ 2516188 w 12192000"/>
              <a:gd name="connsiteY38" fmla="*/ 141287 h 3102054"/>
              <a:gd name="connsiteX39" fmla="*/ 2562226 w 12192000"/>
              <a:gd name="connsiteY39" fmla="*/ 155575 h 3102054"/>
              <a:gd name="connsiteX40" fmla="*/ 2614614 w 12192000"/>
              <a:gd name="connsiteY40" fmla="*/ 166687 h 3102054"/>
              <a:gd name="connsiteX41" fmla="*/ 2674938 w 12192000"/>
              <a:gd name="connsiteY41" fmla="*/ 174625 h 3102054"/>
              <a:gd name="connsiteX42" fmla="*/ 2743201 w 12192000"/>
              <a:gd name="connsiteY42" fmla="*/ 176212 h 3102054"/>
              <a:gd name="connsiteX43" fmla="*/ 2811464 w 12192000"/>
              <a:gd name="connsiteY43" fmla="*/ 174625 h 3102054"/>
              <a:gd name="connsiteX44" fmla="*/ 2871789 w 12192000"/>
              <a:gd name="connsiteY44" fmla="*/ 166687 h 3102054"/>
              <a:gd name="connsiteX45" fmla="*/ 2924176 w 12192000"/>
              <a:gd name="connsiteY45" fmla="*/ 155575 h 3102054"/>
              <a:gd name="connsiteX46" fmla="*/ 2970214 w 12192000"/>
              <a:gd name="connsiteY46" fmla="*/ 141287 h 3102054"/>
              <a:gd name="connsiteX47" fmla="*/ 3011489 w 12192000"/>
              <a:gd name="connsiteY47" fmla="*/ 125412 h 3102054"/>
              <a:gd name="connsiteX48" fmla="*/ 3048001 w 12192000"/>
              <a:gd name="connsiteY48" fmla="*/ 106362 h 3102054"/>
              <a:gd name="connsiteX49" fmla="*/ 3086101 w 12192000"/>
              <a:gd name="connsiteY49" fmla="*/ 87312 h 3102054"/>
              <a:gd name="connsiteX50" fmla="*/ 3124201 w 12192000"/>
              <a:gd name="connsiteY50" fmla="*/ 68262 h 3102054"/>
              <a:gd name="connsiteX51" fmla="*/ 3160714 w 12192000"/>
              <a:gd name="connsiteY51" fmla="*/ 52387 h 3102054"/>
              <a:gd name="connsiteX52" fmla="*/ 3201989 w 12192000"/>
              <a:gd name="connsiteY52" fmla="*/ 36512 h 3102054"/>
              <a:gd name="connsiteX53" fmla="*/ 3248026 w 12192000"/>
              <a:gd name="connsiteY53" fmla="*/ 20637 h 3102054"/>
              <a:gd name="connsiteX54" fmla="*/ 3300414 w 12192000"/>
              <a:gd name="connsiteY54" fmla="*/ 9525 h 3102054"/>
              <a:gd name="connsiteX55" fmla="*/ 3360739 w 12192000"/>
              <a:gd name="connsiteY55" fmla="*/ 3175 h 3102054"/>
              <a:gd name="connsiteX56" fmla="*/ 3427414 w 12192000"/>
              <a:gd name="connsiteY56" fmla="*/ 0 h 3102054"/>
              <a:gd name="connsiteX57" fmla="*/ 3497264 w 12192000"/>
              <a:gd name="connsiteY57" fmla="*/ 3175 h 3102054"/>
              <a:gd name="connsiteX58" fmla="*/ 3557589 w 12192000"/>
              <a:gd name="connsiteY58" fmla="*/ 9525 h 3102054"/>
              <a:gd name="connsiteX59" fmla="*/ 3609976 w 12192000"/>
              <a:gd name="connsiteY59" fmla="*/ 20637 h 3102054"/>
              <a:gd name="connsiteX60" fmla="*/ 3656014 w 12192000"/>
              <a:gd name="connsiteY60" fmla="*/ 36512 h 3102054"/>
              <a:gd name="connsiteX61" fmla="*/ 3697288 w 12192000"/>
              <a:gd name="connsiteY61" fmla="*/ 52387 h 3102054"/>
              <a:gd name="connsiteX62" fmla="*/ 3733801 w 12192000"/>
              <a:gd name="connsiteY62" fmla="*/ 68262 h 3102054"/>
              <a:gd name="connsiteX63" fmla="*/ 3771901 w 12192000"/>
              <a:gd name="connsiteY63" fmla="*/ 87312 h 3102054"/>
              <a:gd name="connsiteX64" fmla="*/ 3810001 w 12192000"/>
              <a:gd name="connsiteY64" fmla="*/ 106362 h 3102054"/>
              <a:gd name="connsiteX65" fmla="*/ 3846514 w 12192000"/>
              <a:gd name="connsiteY65" fmla="*/ 125412 h 3102054"/>
              <a:gd name="connsiteX66" fmla="*/ 3887789 w 12192000"/>
              <a:gd name="connsiteY66" fmla="*/ 141287 h 3102054"/>
              <a:gd name="connsiteX67" fmla="*/ 3933826 w 12192000"/>
              <a:gd name="connsiteY67" fmla="*/ 155575 h 3102054"/>
              <a:gd name="connsiteX68" fmla="*/ 3986214 w 12192000"/>
              <a:gd name="connsiteY68" fmla="*/ 166687 h 3102054"/>
              <a:gd name="connsiteX69" fmla="*/ 4046539 w 12192000"/>
              <a:gd name="connsiteY69" fmla="*/ 174625 h 3102054"/>
              <a:gd name="connsiteX70" fmla="*/ 4114801 w 12192000"/>
              <a:gd name="connsiteY70" fmla="*/ 176212 h 3102054"/>
              <a:gd name="connsiteX71" fmla="*/ 4183064 w 12192000"/>
              <a:gd name="connsiteY71" fmla="*/ 174625 h 3102054"/>
              <a:gd name="connsiteX72" fmla="*/ 4243388 w 12192000"/>
              <a:gd name="connsiteY72" fmla="*/ 166687 h 3102054"/>
              <a:gd name="connsiteX73" fmla="*/ 4295776 w 12192000"/>
              <a:gd name="connsiteY73" fmla="*/ 155575 h 3102054"/>
              <a:gd name="connsiteX74" fmla="*/ 4341813 w 12192000"/>
              <a:gd name="connsiteY74" fmla="*/ 141287 h 3102054"/>
              <a:gd name="connsiteX75" fmla="*/ 4383088 w 12192000"/>
              <a:gd name="connsiteY75" fmla="*/ 125412 h 3102054"/>
              <a:gd name="connsiteX76" fmla="*/ 4419601 w 12192000"/>
              <a:gd name="connsiteY76" fmla="*/ 106362 h 3102054"/>
              <a:gd name="connsiteX77" fmla="*/ 4495801 w 12192000"/>
              <a:gd name="connsiteY77" fmla="*/ 68262 h 3102054"/>
              <a:gd name="connsiteX78" fmla="*/ 4532314 w 12192000"/>
              <a:gd name="connsiteY78" fmla="*/ 52387 h 3102054"/>
              <a:gd name="connsiteX79" fmla="*/ 4573588 w 12192000"/>
              <a:gd name="connsiteY79" fmla="*/ 36512 h 3102054"/>
              <a:gd name="connsiteX80" fmla="*/ 4619626 w 12192000"/>
              <a:gd name="connsiteY80" fmla="*/ 20637 h 3102054"/>
              <a:gd name="connsiteX81" fmla="*/ 4672013 w 12192000"/>
              <a:gd name="connsiteY81" fmla="*/ 9525 h 3102054"/>
              <a:gd name="connsiteX82" fmla="*/ 4732338 w 12192000"/>
              <a:gd name="connsiteY82" fmla="*/ 3175 h 3102054"/>
              <a:gd name="connsiteX83" fmla="*/ 4800601 w 12192000"/>
              <a:gd name="connsiteY83" fmla="*/ 0 h 3102054"/>
              <a:gd name="connsiteX84" fmla="*/ 4868864 w 12192000"/>
              <a:gd name="connsiteY84" fmla="*/ 3175 h 3102054"/>
              <a:gd name="connsiteX85" fmla="*/ 4929188 w 12192000"/>
              <a:gd name="connsiteY85" fmla="*/ 9525 h 3102054"/>
              <a:gd name="connsiteX86" fmla="*/ 4981576 w 12192000"/>
              <a:gd name="connsiteY86" fmla="*/ 20637 h 3102054"/>
              <a:gd name="connsiteX87" fmla="*/ 5027614 w 12192000"/>
              <a:gd name="connsiteY87" fmla="*/ 36512 h 3102054"/>
              <a:gd name="connsiteX88" fmla="*/ 5068889 w 12192000"/>
              <a:gd name="connsiteY88" fmla="*/ 52387 h 3102054"/>
              <a:gd name="connsiteX89" fmla="*/ 5105402 w 12192000"/>
              <a:gd name="connsiteY89" fmla="*/ 68262 h 3102054"/>
              <a:gd name="connsiteX90" fmla="*/ 5143502 w 12192000"/>
              <a:gd name="connsiteY90" fmla="*/ 87312 h 3102054"/>
              <a:gd name="connsiteX91" fmla="*/ 5181601 w 12192000"/>
              <a:gd name="connsiteY91" fmla="*/ 106362 h 3102054"/>
              <a:gd name="connsiteX92" fmla="*/ 5218115 w 12192000"/>
              <a:gd name="connsiteY92" fmla="*/ 125412 h 3102054"/>
              <a:gd name="connsiteX93" fmla="*/ 5259388 w 12192000"/>
              <a:gd name="connsiteY93" fmla="*/ 141287 h 3102054"/>
              <a:gd name="connsiteX94" fmla="*/ 5305426 w 12192000"/>
              <a:gd name="connsiteY94" fmla="*/ 155575 h 3102054"/>
              <a:gd name="connsiteX95" fmla="*/ 5357813 w 12192000"/>
              <a:gd name="connsiteY95" fmla="*/ 166687 h 3102054"/>
              <a:gd name="connsiteX96" fmla="*/ 5418139 w 12192000"/>
              <a:gd name="connsiteY96" fmla="*/ 174625 h 3102054"/>
              <a:gd name="connsiteX97" fmla="*/ 5486401 w 12192000"/>
              <a:gd name="connsiteY97" fmla="*/ 176212 h 3102054"/>
              <a:gd name="connsiteX98" fmla="*/ 5554663 w 12192000"/>
              <a:gd name="connsiteY98" fmla="*/ 174625 h 3102054"/>
              <a:gd name="connsiteX99" fmla="*/ 5614989 w 12192000"/>
              <a:gd name="connsiteY99" fmla="*/ 166687 h 3102054"/>
              <a:gd name="connsiteX100" fmla="*/ 5667376 w 12192000"/>
              <a:gd name="connsiteY100" fmla="*/ 155575 h 3102054"/>
              <a:gd name="connsiteX101" fmla="*/ 5713414 w 12192000"/>
              <a:gd name="connsiteY101" fmla="*/ 141287 h 3102054"/>
              <a:gd name="connsiteX102" fmla="*/ 5754689 w 12192000"/>
              <a:gd name="connsiteY102" fmla="*/ 125412 h 3102054"/>
              <a:gd name="connsiteX103" fmla="*/ 5791202 w 12192000"/>
              <a:gd name="connsiteY103" fmla="*/ 106362 h 3102054"/>
              <a:gd name="connsiteX104" fmla="*/ 5829302 w 12192000"/>
              <a:gd name="connsiteY104" fmla="*/ 87312 h 3102054"/>
              <a:gd name="connsiteX105" fmla="*/ 5867402 w 12192000"/>
              <a:gd name="connsiteY105" fmla="*/ 68262 h 3102054"/>
              <a:gd name="connsiteX106" fmla="*/ 5903915 w 12192000"/>
              <a:gd name="connsiteY106" fmla="*/ 52387 h 3102054"/>
              <a:gd name="connsiteX107" fmla="*/ 5945189 w 12192000"/>
              <a:gd name="connsiteY107" fmla="*/ 36512 h 3102054"/>
              <a:gd name="connsiteX108" fmla="*/ 5991226 w 12192000"/>
              <a:gd name="connsiteY108" fmla="*/ 20637 h 3102054"/>
              <a:gd name="connsiteX109" fmla="*/ 6043614 w 12192000"/>
              <a:gd name="connsiteY109" fmla="*/ 9525 h 3102054"/>
              <a:gd name="connsiteX110" fmla="*/ 6103939 w 12192000"/>
              <a:gd name="connsiteY110" fmla="*/ 3175 h 3102054"/>
              <a:gd name="connsiteX111" fmla="*/ 6172201 w 12192000"/>
              <a:gd name="connsiteY111" fmla="*/ 0 h 3102054"/>
              <a:gd name="connsiteX112" fmla="*/ 6210301 w 12192000"/>
              <a:gd name="connsiteY112" fmla="*/ 1772 h 3102054"/>
              <a:gd name="connsiteX113" fmla="*/ 6248401 w 12192000"/>
              <a:gd name="connsiteY113" fmla="*/ 0 h 3102054"/>
              <a:gd name="connsiteX114" fmla="*/ 6316664 w 12192000"/>
              <a:gd name="connsiteY114" fmla="*/ 3175 h 3102054"/>
              <a:gd name="connsiteX115" fmla="*/ 6376989 w 12192000"/>
              <a:gd name="connsiteY115" fmla="*/ 9525 h 3102054"/>
              <a:gd name="connsiteX116" fmla="*/ 6429376 w 12192000"/>
              <a:gd name="connsiteY116" fmla="*/ 20637 h 3102054"/>
              <a:gd name="connsiteX117" fmla="*/ 6475414 w 12192000"/>
              <a:gd name="connsiteY117" fmla="*/ 36512 h 3102054"/>
              <a:gd name="connsiteX118" fmla="*/ 6516689 w 12192000"/>
              <a:gd name="connsiteY118" fmla="*/ 52387 h 3102054"/>
              <a:gd name="connsiteX119" fmla="*/ 6553202 w 12192000"/>
              <a:gd name="connsiteY119" fmla="*/ 68262 h 3102054"/>
              <a:gd name="connsiteX120" fmla="*/ 6591302 w 12192000"/>
              <a:gd name="connsiteY120" fmla="*/ 87312 h 3102054"/>
              <a:gd name="connsiteX121" fmla="*/ 6629401 w 12192000"/>
              <a:gd name="connsiteY121" fmla="*/ 106362 h 3102054"/>
              <a:gd name="connsiteX122" fmla="*/ 6665915 w 12192000"/>
              <a:gd name="connsiteY122" fmla="*/ 125412 h 3102054"/>
              <a:gd name="connsiteX123" fmla="*/ 6707189 w 12192000"/>
              <a:gd name="connsiteY123" fmla="*/ 141287 h 3102054"/>
              <a:gd name="connsiteX124" fmla="*/ 6753226 w 12192000"/>
              <a:gd name="connsiteY124" fmla="*/ 155575 h 3102054"/>
              <a:gd name="connsiteX125" fmla="*/ 6805614 w 12192000"/>
              <a:gd name="connsiteY125" fmla="*/ 166687 h 3102054"/>
              <a:gd name="connsiteX126" fmla="*/ 6865939 w 12192000"/>
              <a:gd name="connsiteY126" fmla="*/ 174625 h 3102054"/>
              <a:gd name="connsiteX127" fmla="*/ 6934201 w 12192000"/>
              <a:gd name="connsiteY127" fmla="*/ 176212 h 3102054"/>
              <a:gd name="connsiteX128" fmla="*/ 7002464 w 12192000"/>
              <a:gd name="connsiteY128" fmla="*/ 174625 h 3102054"/>
              <a:gd name="connsiteX129" fmla="*/ 7062789 w 12192000"/>
              <a:gd name="connsiteY129" fmla="*/ 166687 h 3102054"/>
              <a:gd name="connsiteX130" fmla="*/ 7115176 w 12192000"/>
              <a:gd name="connsiteY130" fmla="*/ 155575 h 3102054"/>
              <a:gd name="connsiteX131" fmla="*/ 7161214 w 12192000"/>
              <a:gd name="connsiteY131" fmla="*/ 141287 h 3102054"/>
              <a:gd name="connsiteX132" fmla="*/ 7202489 w 12192000"/>
              <a:gd name="connsiteY132" fmla="*/ 125412 h 3102054"/>
              <a:gd name="connsiteX133" fmla="*/ 7239001 w 12192000"/>
              <a:gd name="connsiteY133" fmla="*/ 106362 h 3102054"/>
              <a:gd name="connsiteX134" fmla="*/ 7277101 w 12192000"/>
              <a:gd name="connsiteY134" fmla="*/ 87312 h 3102054"/>
              <a:gd name="connsiteX135" fmla="*/ 7315201 w 12192000"/>
              <a:gd name="connsiteY135" fmla="*/ 68262 h 3102054"/>
              <a:gd name="connsiteX136" fmla="*/ 7351714 w 12192000"/>
              <a:gd name="connsiteY136" fmla="*/ 52387 h 3102054"/>
              <a:gd name="connsiteX137" fmla="*/ 7392989 w 12192000"/>
              <a:gd name="connsiteY137" fmla="*/ 36512 h 3102054"/>
              <a:gd name="connsiteX138" fmla="*/ 7439026 w 12192000"/>
              <a:gd name="connsiteY138" fmla="*/ 20637 h 3102054"/>
              <a:gd name="connsiteX139" fmla="*/ 7491414 w 12192000"/>
              <a:gd name="connsiteY139" fmla="*/ 9525 h 3102054"/>
              <a:gd name="connsiteX140" fmla="*/ 7551739 w 12192000"/>
              <a:gd name="connsiteY140" fmla="*/ 3175 h 3102054"/>
              <a:gd name="connsiteX141" fmla="*/ 7620001 w 12192000"/>
              <a:gd name="connsiteY141" fmla="*/ 0 h 3102054"/>
              <a:gd name="connsiteX142" fmla="*/ 7688264 w 12192000"/>
              <a:gd name="connsiteY142" fmla="*/ 3175 h 3102054"/>
              <a:gd name="connsiteX143" fmla="*/ 7748589 w 12192000"/>
              <a:gd name="connsiteY143" fmla="*/ 9525 h 3102054"/>
              <a:gd name="connsiteX144" fmla="*/ 7800976 w 12192000"/>
              <a:gd name="connsiteY144" fmla="*/ 20637 h 3102054"/>
              <a:gd name="connsiteX145" fmla="*/ 7847014 w 12192000"/>
              <a:gd name="connsiteY145" fmla="*/ 36512 h 3102054"/>
              <a:gd name="connsiteX146" fmla="*/ 7888289 w 12192000"/>
              <a:gd name="connsiteY146" fmla="*/ 52387 h 3102054"/>
              <a:gd name="connsiteX147" fmla="*/ 7924801 w 12192000"/>
              <a:gd name="connsiteY147" fmla="*/ 68262 h 3102054"/>
              <a:gd name="connsiteX148" fmla="*/ 7962901 w 12192000"/>
              <a:gd name="connsiteY148" fmla="*/ 87312 h 3102054"/>
              <a:gd name="connsiteX149" fmla="*/ 8001001 w 12192000"/>
              <a:gd name="connsiteY149" fmla="*/ 106362 h 3102054"/>
              <a:gd name="connsiteX150" fmla="*/ 8037514 w 12192000"/>
              <a:gd name="connsiteY150" fmla="*/ 125412 h 3102054"/>
              <a:gd name="connsiteX151" fmla="*/ 8078789 w 12192000"/>
              <a:gd name="connsiteY151" fmla="*/ 141287 h 3102054"/>
              <a:gd name="connsiteX152" fmla="*/ 8124826 w 12192000"/>
              <a:gd name="connsiteY152" fmla="*/ 155575 h 3102054"/>
              <a:gd name="connsiteX153" fmla="*/ 8177214 w 12192000"/>
              <a:gd name="connsiteY153" fmla="*/ 166687 h 3102054"/>
              <a:gd name="connsiteX154" fmla="*/ 8237539 w 12192000"/>
              <a:gd name="connsiteY154" fmla="*/ 174625 h 3102054"/>
              <a:gd name="connsiteX155" fmla="*/ 8305801 w 12192000"/>
              <a:gd name="connsiteY155" fmla="*/ 176212 h 3102054"/>
              <a:gd name="connsiteX156" fmla="*/ 8374064 w 12192000"/>
              <a:gd name="connsiteY156" fmla="*/ 174625 h 3102054"/>
              <a:gd name="connsiteX157" fmla="*/ 8434388 w 12192000"/>
              <a:gd name="connsiteY157" fmla="*/ 166687 h 3102054"/>
              <a:gd name="connsiteX158" fmla="*/ 8486776 w 12192000"/>
              <a:gd name="connsiteY158" fmla="*/ 155575 h 3102054"/>
              <a:gd name="connsiteX159" fmla="*/ 8532814 w 12192000"/>
              <a:gd name="connsiteY159" fmla="*/ 141287 h 3102054"/>
              <a:gd name="connsiteX160" fmla="*/ 8574088 w 12192000"/>
              <a:gd name="connsiteY160" fmla="*/ 125412 h 3102054"/>
              <a:gd name="connsiteX161" fmla="*/ 8610600 w 12192000"/>
              <a:gd name="connsiteY161" fmla="*/ 106362 h 3102054"/>
              <a:gd name="connsiteX162" fmla="*/ 8648700 w 12192000"/>
              <a:gd name="connsiteY162" fmla="*/ 87312 h 3102054"/>
              <a:gd name="connsiteX163" fmla="*/ 8686800 w 12192000"/>
              <a:gd name="connsiteY163" fmla="*/ 68262 h 3102054"/>
              <a:gd name="connsiteX164" fmla="*/ 8723314 w 12192000"/>
              <a:gd name="connsiteY164" fmla="*/ 52387 h 3102054"/>
              <a:gd name="connsiteX165" fmla="*/ 8764588 w 12192000"/>
              <a:gd name="connsiteY165" fmla="*/ 36512 h 3102054"/>
              <a:gd name="connsiteX166" fmla="*/ 8810626 w 12192000"/>
              <a:gd name="connsiteY166" fmla="*/ 20637 h 3102054"/>
              <a:gd name="connsiteX167" fmla="*/ 8863014 w 12192000"/>
              <a:gd name="connsiteY167" fmla="*/ 9525 h 3102054"/>
              <a:gd name="connsiteX168" fmla="*/ 8923338 w 12192000"/>
              <a:gd name="connsiteY168" fmla="*/ 3175 h 3102054"/>
              <a:gd name="connsiteX169" fmla="*/ 8990014 w 12192000"/>
              <a:gd name="connsiteY169" fmla="*/ 0 h 3102054"/>
              <a:gd name="connsiteX170" fmla="*/ 9059864 w 12192000"/>
              <a:gd name="connsiteY170" fmla="*/ 3175 h 3102054"/>
              <a:gd name="connsiteX171" fmla="*/ 9120188 w 12192000"/>
              <a:gd name="connsiteY171" fmla="*/ 9525 h 3102054"/>
              <a:gd name="connsiteX172" fmla="*/ 9172576 w 12192000"/>
              <a:gd name="connsiteY172" fmla="*/ 20637 h 3102054"/>
              <a:gd name="connsiteX173" fmla="*/ 9218614 w 12192000"/>
              <a:gd name="connsiteY173" fmla="*/ 36512 h 3102054"/>
              <a:gd name="connsiteX174" fmla="*/ 9259888 w 12192000"/>
              <a:gd name="connsiteY174" fmla="*/ 52387 h 3102054"/>
              <a:gd name="connsiteX175" fmla="*/ 9296400 w 12192000"/>
              <a:gd name="connsiteY175" fmla="*/ 68262 h 3102054"/>
              <a:gd name="connsiteX176" fmla="*/ 9334500 w 12192000"/>
              <a:gd name="connsiteY176" fmla="*/ 87312 h 3102054"/>
              <a:gd name="connsiteX177" fmla="*/ 9372600 w 12192000"/>
              <a:gd name="connsiteY177" fmla="*/ 106362 h 3102054"/>
              <a:gd name="connsiteX178" fmla="*/ 9409114 w 12192000"/>
              <a:gd name="connsiteY178" fmla="*/ 125412 h 3102054"/>
              <a:gd name="connsiteX179" fmla="*/ 9450388 w 12192000"/>
              <a:gd name="connsiteY179" fmla="*/ 141287 h 3102054"/>
              <a:gd name="connsiteX180" fmla="*/ 9496426 w 12192000"/>
              <a:gd name="connsiteY180" fmla="*/ 155575 h 3102054"/>
              <a:gd name="connsiteX181" fmla="*/ 9548814 w 12192000"/>
              <a:gd name="connsiteY181" fmla="*/ 166687 h 3102054"/>
              <a:gd name="connsiteX182" fmla="*/ 9609138 w 12192000"/>
              <a:gd name="connsiteY182" fmla="*/ 174625 h 3102054"/>
              <a:gd name="connsiteX183" fmla="*/ 9677400 w 12192000"/>
              <a:gd name="connsiteY183" fmla="*/ 176212 h 3102054"/>
              <a:gd name="connsiteX184" fmla="*/ 9745664 w 12192000"/>
              <a:gd name="connsiteY184" fmla="*/ 174625 h 3102054"/>
              <a:gd name="connsiteX185" fmla="*/ 9805988 w 12192000"/>
              <a:gd name="connsiteY185" fmla="*/ 166687 h 3102054"/>
              <a:gd name="connsiteX186" fmla="*/ 9858376 w 12192000"/>
              <a:gd name="connsiteY186" fmla="*/ 155575 h 3102054"/>
              <a:gd name="connsiteX187" fmla="*/ 9904414 w 12192000"/>
              <a:gd name="connsiteY187" fmla="*/ 141287 h 3102054"/>
              <a:gd name="connsiteX188" fmla="*/ 9945688 w 12192000"/>
              <a:gd name="connsiteY188" fmla="*/ 125412 h 3102054"/>
              <a:gd name="connsiteX189" fmla="*/ 9982200 w 12192000"/>
              <a:gd name="connsiteY189" fmla="*/ 106362 h 3102054"/>
              <a:gd name="connsiteX190" fmla="*/ 10058400 w 12192000"/>
              <a:gd name="connsiteY190" fmla="*/ 68262 h 3102054"/>
              <a:gd name="connsiteX191" fmla="*/ 10094914 w 12192000"/>
              <a:gd name="connsiteY191" fmla="*/ 52387 h 3102054"/>
              <a:gd name="connsiteX192" fmla="*/ 10136188 w 12192000"/>
              <a:gd name="connsiteY192" fmla="*/ 36512 h 3102054"/>
              <a:gd name="connsiteX193" fmla="*/ 10182226 w 12192000"/>
              <a:gd name="connsiteY193" fmla="*/ 20637 h 3102054"/>
              <a:gd name="connsiteX194" fmla="*/ 10234614 w 12192000"/>
              <a:gd name="connsiteY194" fmla="*/ 9525 h 3102054"/>
              <a:gd name="connsiteX195" fmla="*/ 10294938 w 12192000"/>
              <a:gd name="connsiteY195" fmla="*/ 3175 h 3102054"/>
              <a:gd name="connsiteX196" fmla="*/ 10363200 w 12192000"/>
              <a:gd name="connsiteY196" fmla="*/ 0 h 3102054"/>
              <a:gd name="connsiteX197" fmla="*/ 10431464 w 12192000"/>
              <a:gd name="connsiteY197" fmla="*/ 3175 h 3102054"/>
              <a:gd name="connsiteX198" fmla="*/ 10491788 w 12192000"/>
              <a:gd name="connsiteY198" fmla="*/ 9525 h 3102054"/>
              <a:gd name="connsiteX199" fmla="*/ 10544176 w 12192000"/>
              <a:gd name="connsiteY199" fmla="*/ 20637 h 3102054"/>
              <a:gd name="connsiteX200" fmla="*/ 10590214 w 12192000"/>
              <a:gd name="connsiteY200" fmla="*/ 36512 h 3102054"/>
              <a:gd name="connsiteX201" fmla="*/ 10631488 w 12192000"/>
              <a:gd name="connsiteY201" fmla="*/ 52387 h 3102054"/>
              <a:gd name="connsiteX202" fmla="*/ 10668000 w 12192000"/>
              <a:gd name="connsiteY202" fmla="*/ 68262 h 3102054"/>
              <a:gd name="connsiteX203" fmla="*/ 10706100 w 12192000"/>
              <a:gd name="connsiteY203" fmla="*/ 87312 h 3102054"/>
              <a:gd name="connsiteX204" fmla="*/ 10744200 w 12192000"/>
              <a:gd name="connsiteY204" fmla="*/ 106362 h 3102054"/>
              <a:gd name="connsiteX205" fmla="*/ 10780714 w 12192000"/>
              <a:gd name="connsiteY205" fmla="*/ 125412 h 3102054"/>
              <a:gd name="connsiteX206" fmla="*/ 10821988 w 12192000"/>
              <a:gd name="connsiteY206" fmla="*/ 141287 h 3102054"/>
              <a:gd name="connsiteX207" fmla="*/ 10868026 w 12192000"/>
              <a:gd name="connsiteY207" fmla="*/ 155575 h 3102054"/>
              <a:gd name="connsiteX208" fmla="*/ 10920414 w 12192000"/>
              <a:gd name="connsiteY208" fmla="*/ 166687 h 3102054"/>
              <a:gd name="connsiteX209" fmla="*/ 10980738 w 12192000"/>
              <a:gd name="connsiteY209" fmla="*/ 174625 h 3102054"/>
              <a:gd name="connsiteX210" fmla="*/ 11049000 w 12192000"/>
              <a:gd name="connsiteY210" fmla="*/ 176212 h 3102054"/>
              <a:gd name="connsiteX211" fmla="*/ 11117264 w 12192000"/>
              <a:gd name="connsiteY211" fmla="*/ 174625 h 3102054"/>
              <a:gd name="connsiteX212" fmla="*/ 11177588 w 12192000"/>
              <a:gd name="connsiteY212" fmla="*/ 166687 h 3102054"/>
              <a:gd name="connsiteX213" fmla="*/ 11229976 w 12192000"/>
              <a:gd name="connsiteY213" fmla="*/ 155575 h 3102054"/>
              <a:gd name="connsiteX214" fmla="*/ 11276014 w 12192000"/>
              <a:gd name="connsiteY214" fmla="*/ 141287 h 3102054"/>
              <a:gd name="connsiteX215" fmla="*/ 11317288 w 12192000"/>
              <a:gd name="connsiteY215" fmla="*/ 125412 h 3102054"/>
              <a:gd name="connsiteX216" fmla="*/ 11353800 w 12192000"/>
              <a:gd name="connsiteY216" fmla="*/ 106362 h 3102054"/>
              <a:gd name="connsiteX217" fmla="*/ 11391900 w 12192000"/>
              <a:gd name="connsiteY217" fmla="*/ 87312 h 3102054"/>
              <a:gd name="connsiteX218" fmla="*/ 11430000 w 12192000"/>
              <a:gd name="connsiteY218" fmla="*/ 68263 h 3102054"/>
              <a:gd name="connsiteX219" fmla="*/ 11466514 w 12192000"/>
              <a:gd name="connsiteY219" fmla="*/ 52388 h 3102054"/>
              <a:gd name="connsiteX220" fmla="*/ 11507788 w 12192000"/>
              <a:gd name="connsiteY220" fmla="*/ 36513 h 3102054"/>
              <a:gd name="connsiteX221" fmla="*/ 11553826 w 12192000"/>
              <a:gd name="connsiteY221" fmla="*/ 20638 h 3102054"/>
              <a:gd name="connsiteX222" fmla="*/ 11606214 w 12192000"/>
              <a:gd name="connsiteY222" fmla="*/ 9525 h 3102054"/>
              <a:gd name="connsiteX223" fmla="*/ 11666538 w 12192000"/>
              <a:gd name="connsiteY223" fmla="*/ 3175 h 3102054"/>
              <a:gd name="connsiteX224" fmla="*/ 11734800 w 12192000"/>
              <a:gd name="connsiteY224" fmla="*/ 0 h 3102054"/>
              <a:gd name="connsiteX225" fmla="*/ 11803064 w 12192000"/>
              <a:gd name="connsiteY225" fmla="*/ 3175 h 3102054"/>
              <a:gd name="connsiteX226" fmla="*/ 11863388 w 12192000"/>
              <a:gd name="connsiteY226" fmla="*/ 9525 h 3102054"/>
              <a:gd name="connsiteX227" fmla="*/ 11915776 w 12192000"/>
              <a:gd name="connsiteY227" fmla="*/ 20638 h 3102054"/>
              <a:gd name="connsiteX228" fmla="*/ 11961814 w 12192000"/>
              <a:gd name="connsiteY228" fmla="*/ 36513 h 3102054"/>
              <a:gd name="connsiteX229" fmla="*/ 12003088 w 12192000"/>
              <a:gd name="connsiteY229" fmla="*/ 52388 h 3102054"/>
              <a:gd name="connsiteX230" fmla="*/ 12039600 w 12192000"/>
              <a:gd name="connsiteY230" fmla="*/ 68263 h 3102054"/>
              <a:gd name="connsiteX231" fmla="*/ 12077700 w 12192000"/>
              <a:gd name="connsiteY231" fmla="*/ 87313 h 3102054"/>
              <a:gd name="connsiteX232" fmla="*/ 12115800 w 12192000"/>
              <a:gd name="connsiteY232" fmla="*/ 106363 h 3102054"/>
              <a:gd name="connsiteX233" fmla="*/ 12152314 w 12192000"/>
              <a:gd name="connsiteY233" fmla="*/ 125413 h 3102054"/>
              <a:gd name="connsiteX234" fmla="*/ 12192000 w 12192000"/>
              <a:gd name="connsiteY234" fmla="*/ 140677 h 3102054"/>
              <a:gd name="connsiteX235" fmla="*/ 12192000 w 12192000"/>
              <a:gd name="connsiteY235" fmla="*/ 885826 h 3102054"/>
              <a:gd name="connsiteX236" fmla="*/ 12191999 w 12192000"/>
              <a:gd name="connsiteY236" fmla="*/ 885826 h 3102054"/>
              <a:gd name="connsiteX237" fmla="*/ 12191999 w 12192000"/>
              <a:gd name="connsiteY237" fmla="*/ 3102054 h 3102054"/>
              <a:gd name="connsiteX238" fmla="*/ 0 w 12192000"/>
              <a:gd name="connsiteY238" fmla="*/ 3102054 h 3102054"/>
              <a:gd name="connsiteX239" fmla="*/ 0 w 12192000"/>
              <a:gd name="connsiteY239" fmla="*/ 638254 h 3102054"/>
              <a:gd name="connsiteX240" fmla="*/ 1 w 12192000"/>
              <a:gd name="connsiteY240" fmla="*/ 638254 h 3102054"/>
              <a:gd name="connsiteX241" fmla="*/ 1 w 12192000"/>
              <a:gd name="connsiteY241" fmla="*/ 176212 h 3102054"/>
              <a:gd name="connsiteX242" fmla="*/ 68264 w 12192000"/>
              <a:gd name="connsiteY242" fmla="*/ 174625 h 3102054"/>
              <a:gd name="connsiteX243" fmla="*/ 128589 w 12192000"/>
              <a:gd name="connsiteY243" fmla="*/ 166687 h 3102054"/>
              <a:gd name="connsiteX244" fmla="*/ 180976 w 12192000"/>
              <a:gd name="connsiteY244" fmla="*/ 155575 h 3102054"/>
              <a:gd name="connsiteX245" fmla="*/ 227014 w 12192000"/>
              <a:gd name="connsiteY245" fmla="*/ 141287 h 3102054"/>
              <a:gd name="connsiteX246" fmla="*/ 268289 w 12192000"/>
              <a:gd name="connsiteY246" fmla="*/ 125412 h 3102054"/>
              <a:gd name="connsiteX247" fmla="*/ 304801 w 12192000"/>
              <a:gd name="connsiteY247" fmla="*/ 106362 h 3102054"/>
              <a:gd name="connsiteX248" fmla="*/ 342901 w 12192000"/>
              <a:gd name="connsiteY248" fmla="*/ 87312 h 3102054"/>
              <a:gd name="connsiteX249" fmla="*/ 381001 w 12192000"/>
              <a:gd name="connsiteY249" fmla="*/ 68262 h 3102054"/>
              <a:gd name="connsiteX250" fmla="*/ 417514 w 12192000"/>
              <a:gd name="connsiteY250" fmla="*/ 52387 h 3102054"/>
              <a:gd name="connsiteX251" fmla="*/ 458789 w 12192000"/>
              <a:gd name="connsiteY251" fmla="*/ 36512 h 3102054"/>
              <a:gd name="connsiteX252" fmla="*/ 504826 w 12192000"/>
              <a:gd name="connsiteY252" fmla="*/ 20637 h 3102054"/>
              <a:gd name="connsiteX253" fmla="*/ 557214 w 12192000"/>
              <a:gd name="connsiteY253" fmla="*/ 9525 h 3102054"/>
              <a:gd name="connsiteX254" fmla="*/ 617539 w 12192000"/>
              <a:gd name="connsiteY254" fmla="*/ 3175 h 310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2000" h="3102054">
                <a:moveTo>
                  <a:pt x="685801" y="0"/>
                </a:moveTo>
                <a:lnTo>
                  <a:pt x="754064" y="3175"/>
                </a:lnTo>
                <a:lnTo>
                  <a:pt x="814389" y="9525"/>
                </a:lnTo>
                <a:lnTo>
                  <a:pt x="866776" y="20637"/>
                </a:lnTo>
                <a:lnTo>
                  <a:pt x="912814" y="36512"/>
                </a:lnTo>
                <a:lnTo>
                  <a:pt x="954089" y="52387"/>
                </a:lnTo>
                <a:lnTo>
                  <a:pt x="990601" y="68262"/>
                </a:lnTo>
                <a:lnTo>
                  <a:pt x="1028701" y="87312"/>
                </a:lnTo>
                <a:lnTo>
                  <a:pt x="1066801" y="106362"/>
                </a:lnTo>
                <a:lnTo>
                  <a:pt x="1103314" y="125412"/>
                </a:lnTo>
                <a:lnTo>
                  <a:pt x="1144589" y="141287"/>
                </a:lnTo>
                <a:lnTo>
                  <a:pt x="1190626" y="155575"/>
                </a:lnTo>
                <a:lnTo>
                  <a:pt x="1243014" y="166687"/>
                </a:lnTo>
                <a:lnTo>
                  <a:pt x="1303339" y="174625"/>
                </a:lnTo>
                <a:lnTo>
                  <a:pt x="1371601" y="176212"/>
                </a:lnTo>
                <a:lnTo>
                  <a:pt x="1439864" y="174625"/>
                </a:lnTo>
                <a:lnTo>
                  <a:pt x="1500189" y="166687"/>
                </a:lnTo>
                <a:lnTo>
                  <a:pt x="1552576" y="155575"/>
                </a:lnTo>
                <a:lnTo>
                  <a:pt x="1598614" y="141287"/>
                </a:lnTo>
                <a:lnTo>
                  <a:pt x="1639889" y="125412"/>
                </a:lnTo>
                <a:lnTo>
                  <a:pt x="1676401" y="106362"/>
                </a:lnTo>
                <a:lnTo>
                  <a:pt x="1714501" y="87312"/>
                </a:lnTo>
                <a:lnTo>
                  <a:pt x="1752601" y="68262"/>
                </a:lnTo>
                <a:lnTo>
                  <a:pt x="1789114" y="52387"/>
                </a:lnTo>
                <a:lnTo>
                  <a:pt x="1830389" y="36512"/>
                </a:lnTo>
                <a:lnTo>
                  <a:pt x="1876426" y="20637"/>
                </a:lnTo>
                <a:lnTo>
                  <a:pt x="1928814" y="9525"/>
                </a:lnTo>
                <a:lnTo>
                  <a:pt x="1989139" y="3175"/>
                </a:lnTo>
                <a:lnTo>
                  <a:pt x="2057401" y="0"/>
                </a:lnTo>
                <a:lnTo>
                  <a:pt x="2125664" y="3175"/>
                </a:lnTo>
                <a:lnTo>
                  <a:pt x="2185989" y="9525"/>
                </a:lnTo>
                <a:lnTo>
                  <a:pt x="2238376" y="20637"/>
                </a:lnTo>
                <a:lnTo>
                  <a:pt x="2284414" y="36512"/>
                </a:lnTo>
                <a:lnTo>
                  <a:pt x="2325688" y="52387"/>
                </a:lnTo>
                <a:lnTo>
                  <a:pt x="2362201" y="68262"/>
                </a:lnTo>
                <a:lnTo>
                  <a:pt x="2400301" y="87312"/>
                </a:lnTo>
                <a:lnTo>
                  <a:pt x="2438401" y="106362"/>
                </a:lnTo>
                <a:lnTo>
                  <a:pt x="2474913" y="125412"/>
                </a:lnTo>
                <a:lnTo>
                  <a:pt x="2516188" y="141287"/>
                </a:lnTo>
                <a:lnTo>
                  <a:pt x="2562226" y="155575"/>
                </a:lnTo>
                <a:lnTo>
                  <a:pt x="2614614" y="166687"/>
                </a:lnTo>
                <a:lnTo>
                  <a:pt x="2674938" y="174625"/>
                </a:lnTo>
                <a:lnTo>
                  <a:pt x="2743201" y="176212"/>
                </a:lnTo>
                <a:lnTo>
                  <a:pt x="2811464" y="174625"/>
                </a:lnTo>
                <a:lnTo>
                  <a:pt x="2871789" y="166687"/>
                </a:lnTo>
                <a:lnTo>
                  <a:pt x="2924176" y="155575"/>
                </a:lnTo>
                <a:lnTo>
                  <a:pt x="2970214" y="141287"/>
                </a:lnTo>
                <a:lnTo>
                  <a:pt x="3011489" y="125412"/>
                </a:lnTo>
                <a:lnTo>
                  <a:pt x="3048001" y="106362"/>
                </a:lnTo>
                <a:lnTo>
                  <a:pt x="3086101" y="87312"/>
                </a:lnTo>
                <a:lnTo>
                  <a:pt x="3124201" y="68262"/>
                </a:lnTo>
                <a:lnTo>
                  <a:pt x="3160714" y="52387"/>
                </a:lnTo>
                <a:lnTo>
                  <a:pt x="3201989" y="36512"/>
                </a:lnTo>
                <a:lnTo>
                  <a:pt x="3248026" y="20637"/>
                </a:lnTo>
                <a:lnTo>
                  <a:pt x="3300414" y="9525"/>
                </a:lnTo>
                <a:lnTo>
                  <a:pt x="3360739" y="3175"/>
                </a:lnTo>
                <a:lnTo>
                  <a:pt x="3427414" y="0"/>
                </a:lnTo>
                <a:lnTo>
                  <a:pt x="3497264" y="3175"/>
                </a:lnTo>
                <a:lnTo>
                  <a:pt x="3557589" y="9525"/>
                </a:lnTo>
                <a:lnTo>
                  <a:pt x="3609976" y="20637"/>
                </a:lnTo>
                <a:lnTo>
                  <a:pt x="3656014" y="36512"/>
                </a:lnTo>
                <a:lnTo>
                  <a:pt x="3697288" y="52387"/>
                </a:lnTo>
                <a:lnTo>
                  <a:pt x="3733801" y="68262"/>
                </a:lnTo>
                <a:lnTo>
                  <a:pt x="3771901" y="87312"/>
                </a:lnTo>
                <a:lnTo>
                  <a:pt x="3810001" y="106362"/>
                </a:lnTo>
                <a:lnTo>
                  <a:pt x="3846514" y="125412"/>
                </a:lnTo>
                <a:lnTo>
                  <a:pt x="3887789" y="141287"/>
                </a:lnTo>
                <a:lnTo>
                  <a:pt x="3933826" y="155575"/>
                </a:lnTo>
                <a:lnTo>
                  <a:pt x="3986214" y="166687"/>
                </a:lnTo>
                <a:lnTo>
                  <a:pt x="4046539" y="174625"/>
                </a:lnTo>
                <a:lnTo>
                  <a:pt x="4114801" y="176212"/>
                </a:lnTo>
                <a:lnTo>
                  <a:pt x="4183064" y="174625"/>
                </a:lnTo>
                <a:lnTo>
                  <a:pt x="4243388" y="166687"/>
                </a:lnTo>
                <a:lnTo>
                  <a:pt x="4295776" y="155575"/>
                </a:lnTo>
                <a:lnTo>
                  <a:pt x="4341813" y="141287"/>
                </a:lnTo>
                <a:lnTo>
                  <a:pt x="4383088" y="125412"/>
                </a:lnTo>
                <a:lnTo>
                  <a:pt x="4419601" y="106362"/>
                </a:lnTo>
                <a:lnTo>
                  <a:pt x="4495801" y="68262"/>
                </a:lnTo>
                <a:lnTo>
                  <a:pt x="4532314" y="52387"/>
                </a:lnTo>
                <a:lnTo>
                  <a:pt x="4573588" y="36512"/>
                </a:lnTo>
                <a:lnTo>
                  <a:pt x="4619626" y="20637"/>
                </a:lnTo>
                <a:lnTo>
                  <a:pt x="4672013" y="9525"/>
                </a:lnTo>
                <a:lnTo>
                  <a:pt x="4732338" y="3175"/>
                </a:lnTo>
                <a:lnTo>
                  <a:pt x="4800601" y="0"/>
                </a:lnTo>
                <a:lnTo>
                  <a:pt x="4868864" y="3175"/>
                </a:lnTo>
                <a:lnTo>
                  <a:pt x="4929188" y="9525"/>
                </a:lnTo>
                <a:lnTo>
                  <a:pt x="4981576" y="20637"/>
                </a:lnTo>
                <a:lnTo>
                  <a:pt x="5027614" y="36512"/>
                </a:lnTo>
                <a:lnTo>
                  <a:pt x="5068889" y="52387"/>
                </a:lnTo>
                <a:lnTo>
                  <a:pt x="5105402" y="68262"/>
                </a:lnTo>
                <a:lnTo>
                  <a:pt x="5143502" y="87312"/>
                </a:lnTo>
                <a:lnTo>
                  <a:pt x="5181601" y="106362"/>
                </a:lnTo>
                <a:lnTo>
                  <a:pt x="5218115" y="125412"/>
                </a:lnTo>
                <a:lnTo>
                  <a:pt x="5259388" y="141287"/>
                </a:lnTo>
                <a:lnTo>
                  <a:pt x="5305426" y="155575"/>
                </a:lnTo>
                <a:lnTo>
                  <a:pt x="5357813" y="166687"/>
                </a:lnTo>
                <a:lnTo>
                  <a:pt x="5418139" y="174625"/>
                </a:lnTo>
                <a:lnTo>
                  <a:pt x="5486401" y="176212"/>
                </a:lnTo>
                <a:lnTo>
                  <a:pt x="5554663" y="174625"/>
                </a:lnTo>
                <a:lnTo>
                  <a:pt x="5614989" y="166687"/>
                </a:lnTo>
                <a:lnTo>
                  <a:pt x="5667376" y="155575"/>
                </a:lnTo>
                <a:lnTo>
                  <a:pt x="5713414" y="141287"/>
                </a:lnTo>
                <a:lnTo>
                  <a:pt x="5754689" y="125412"/>
                </a:lnTo>
                <a:lnTo>
                  <a:pt x="5791202" y="106362"/>
                </a:lnTo>
                <a:lnTo>
                  <a:pt x="5829302" y="87312"/>
                </a:lnTo>
                <a:lnTo>
                  <a:pt x="5867402" y="68262"/>
                </a:lnTo>
                <a:lnTo>
                  <a:pt x="5903915" y="52387"/>
                </a:lnTo>
                <a:lnTo>
                  <a:pt x="5945189" y="36512"/>
                </a:lnTo>
                <a:lnTo>
                  <a:pt x="5991226" y="20637"/>
                </a:lnTo>
                <a:lnTo>
                  <a:pt x="6043614" y="9525"/>
                </a:lnTo>
                <a:lnTo>
                  <a:pt x="6103939" y="3175"/>
                </a:lnTo>
                <a:lnTo>
                  <a:pt x="6172201" y="0"/>
                </a:lnTo>
                <a:lnTo>
                  <a:pt x="6210301" y="1772"/>
                </a:lnTo>
                <a:lnTo>
                  <a:pt x="6248401" y="0"/>
                </a:lnTo>
                <a:lnTo>
                  <a:pt x="6316664" y="3175"/>
                </a:lnTo>
                <a:lnTo>
                  <a:pt x="6376989" y="9525"/>
                </a:lnTo>
                <a:lnTo>
                  <a:pt x="6429376" y="20637"/>
                </a:lnTo>
                <a:lnTo>
                  <a:pt x="6475414" y="36512"/>
                </a:lnTo>
                <a:lnTo>
                  <a:pt x="6516689" y="52387"/>
                </a:lnTo>
                <a:lnTo>
                  <a:pt x="6553202" y="68262"/>
                </a:lnTo>
                <a:lnTo>
                  <a:pt x="6591302" y="87312"/>
                </a:lnTo>
                <a:lnTo>
                  <a:pt x="6629401" y="106362"/>
                </a:lnTo>
                <a:lnTo>
                  <a:pt x="6665915" y="125412"/>
                </a:lnTo>
                <a:lnTo>
                  <a:pt x="6707189" y="141287"/>
                </a:lnTo>
                <a:lnTo>
                  <a:pt x="6753226" y="155575"/>
                </a:lnTo>
                <a:lnTo>
                  <a:pt x="6805614" y="166687"/>
                </a:lnTo>
                <a:lnTo>
                  <a:pt x="6865939" y="174625"/>
                </a:lnTo>
                <a:lnTo>
                  <a:pt x="6934201" y="176212"/>
                </a:lnTo>
                <a:lnTo>
                  <a:pt x="7002464" y="174625"/>
                </a:lnTo>
                <a:lnTo>
                  <a:pt x="7062789" y="166687"/>
                </a:lnTo>
                <a:lnTo>
                  <a:pt x="7115176" y="155575"/>
                </a:lnTo>
                <a:lnTo>
                  <a:pt x="7161214" y="141287"/>
                </a:lnTo>
                <a:lnTo>
                  <a:pt x="7202489" y="125412"/>
                </a:lnTo>
                <a:lnTo>
                  <a:pt x="7239001" y="106362"/>
                </a:lnTo>
                <a:lnTo>
                  <a:pt x="7277101" y="87312"/>
                </a:lnTo>
                <a:lnTo>
                  <a:pt x="7315201" y="68262"/>
                </a:lnTo>
                <a:lnTo>
                  <a:pt x="7351714" y="52387"/>
                </a:lnTo>
                <a:lnTo>
                  <a:pt x="7392989" y="36512"/>
                </a:lnTo>
                <a:lnTo>
                  <a:pt x="7439026" y="20637"/>
                </a:lnTo>
                <a:lnTo>
                  <a:pt x="7491414" y="9525"/>
                </a:lnTo>
                <a:lnTo>
                  <a:pt x="7551739" y="3175"/>
                </a:lnTo>
                <a:lnTo>
                  <a:pt x="7620001" y="0"/>
                </a:lnTo>
                <a:lnTo>
                  <a:pt x="7688264" y="3175"/>
                </a:lnTo>
                <a:lnTo>
                  <a:pt x="7748589" y="9525"/>
                </a:lnTo>
                <a:lnTo>
                  <a:pt x="7800976" y="20637"/>
                </a:lnTo>
                <a:lnTo>
                  <a:pt x="7847014" y="36512"/>
                </a:lnTo>
                <a:lnTo>
                  <a:pt x="7888289" y="52387"/>
                </a:lnTo>
                <a:lnTo>
                  <a:pt x="7924801" y="68262"/>
                </a:lnTo>
                <a:lnTo>
                  <a:pt x="7962901" y="87312"/>
                </a:lnTo>
                <a:lnTo>
                  <a:pt x="8001001" y="106362"/>
                </a:lnTo>
                <a:lnTo>
                  <a:pt x="8037514" y="125412"/>
                </a:lnTo>
                <a:lnTo>
                  <a:pt x="8078789" y="141287"/>
                </a:lnTo>
                <a:lnTo>
                  <a:pt x="8124826" y="155575"/>
                </a:lnTo>
                <a:lnTo>
                  <a:pt x="8177214" y="166687"/>
                </a:lnTo>
                <a:lnTo>
                  <a:pt x="8237539" y="174625"/>
                </a:lnTo>
                <a:lnTo>
                  <a:pt x="8305801" y="176212"/>
                </a:lnTo>
                <a:lnTo>
                  <a:pt x="8374064" y="174625"/>
                </a:lnTo>
                <a:lnTo>
                  <a:pt x="8434388" y="166687"/>
                </a:lnTo>
                <a:lnTo>
                  <a:pt x="8486776" y="155575"/>
                </a:lnTo>
                <a:lnTo>
                  <a:pt x="8532814" y="141287"/>
                </a:lnTo>
                <a:lnTo>
                  <a:pt x="8574088" y="125412"/>
                </a:lnTo>
                <a:lnTo>
                  <a:pt x="8610600" y="106362"/>
                </a:lnTo>
                <a:lnTo>
                  <a:pt x="8648700" y="87312"/>
                </a:lnTo>
                <a:lnTo>
                  <a:pt x="8686800" y="68262"/>
                </a:lnTo>
                <a:lnTo>
                  <a:pt x="8723314" y="52387"/>
                </a:lnTo>
                <a:lnTo>
                  <a:pt x="8764588" y="36512"/>
                </a:lnTo>
                <a:lnTo>
                  <a:pt x="8810626" y="20637"/>
                </a:lnTo>
                <a:lnTo>
                  <a:pt x="8863014" y="9525"/>
                </a:lnTo>
                <a:lnTo>
                  <a:pt x="8923338" y="3175"/>
                </a:lnTo>
                <a:lnTo>
                  <a:pt x="8990014" y="0"/>
                </a:lnTo>
                <a:lnTo>
                  <a:pt x="9059864" y="3175"/>
                </a:lnTo>
                <a:lnTo>
                  <a:pt x="9120188" y="9525"/>
                </a:lnTo>
                <a:lnTo>
                  <a:pt x="9172576" y="20637"/>
                </a:lnTo>
                <a:lnTo>
                  <a:pt x="9218614" y="36512"/>
                </a:lnTo>
                <a:lnTo>
                  <a:pt x="9259888" y="52387"/>
                </a:lnTo>
                <a:lnTo>
                  <a:pt x="9296400" y="68262"/>
                </a:lnTo>
                <a:lnTo>
                  <a:pt x="9334500" y="87312"/>
                </a:lnTo>
                <a:lnTo>
                  <a:pt x="9372600" y="106362"/>
                </a:lnTo>
                <a:lnTo>
                  <a:pt x="9409114" y="125412"/>
                </a:lnTo>
                <a:lnTo>
                  <a:pt x="9450388" y="141287"/>
                </a:lnTo>
                <a:lnTo>
                  <a:pt x="9496426" y="155575"/>
                </a:lnTo>
                <a:lnTo>
                  <a:pt x="9548814" y="166687"/>
                </a:lnTo>
                <a:lnTo>
                  <a:pt x="9609138" y="174625"/>
                </a:lnTo>
                <a:lnTo>
                  <a:pt x="9677400" y="176212"/>
                </a:lnTo>
                <a:lnTo>
                  <a:pt x="9745664" y="174625"/>
                </a:lnTo>
                <a:lnTo>
                  <a:pt x="9805988" y="166687"/>
                </a:lnTo>
                <a:lnTo>
                  <a:pt x="9858376" y="155575"/>
                </a:lnTo>
                <a:lnTo>
                  <a:pt x="9904414" y="141287"/>
                </a:lnTo>
                <a:lnTo>
                  <a:pt x="9945688" y="125412"/>
                </a:lnTo>
                <a:lnTo>
                  <a:pt x="9982200" y="106362"/>
                </a:lnTo>
                <a:lnTo>
                  <a:pt x="10058400" y="68262"/>
                </a:lnTo>
                <a:lnTo>
                  <a:pt x="10094914" y="52387"/>
                </a:lnTo>
                <a:lnTo>
                  <a:pt x="10136188" y="36512"/>
                </a:lnTo>
                <a:lnTo>
                  <a:pt x="10182226" y="20637"/>
                </a:lnTo>
                <a:lnTo>
                  <a:pt x="10234614" y="9525"/>
                </a:lnTo>
                <a:lnTo>
                  <a:pt x="10294938" y="3175"/>
                </a:lnTo>
                <a:lnTo>
                  <a:pt x="10363200" y="0"/>
                </a:lnTo>
                <a:lnTo>
                  <a:pt x="10431464" y="3175"/>
                </a:lnTo>
                <a:lnTo>
                  <a:pt x="10491788" y="9525"/>
                </a:lnTo>
                <a:lnTo>
                  <a:pt x="10544176" y="20637"/>
                </a:lnTo>
                <a:lnTo>
                  <a:pt x="10590214" y="36512"/>
                </a:lnTo>
                <a:lnTo>
                  <a:pt x="10631488" y="52387"/>
                </a:lnTo>
                <a:lnTo>
                  <a:pt x="10668000" y="68262"/>
                </a:lnTo>
                <a:lnTo>
                  <a:pt x="10706100" y="87312"/>
                </a:lnTo>
                <a:lnTo>
                  <a:pt x="10744200" y="106362"/>
                </a:lnTo>
                <a:lnTo>
                  <a:pt x="10780714" y="125412"/>
                </a:lnTo>
                <a:lnTo>
                  <a:pt x="10821988" y="141287"/>
                </a:lnTo>
                <a:lnTo>
                  <a:pt x="10868026" y="155575"/>
                </a:lnTo>
                <a:lnTo>
                  <a:pt x="10920414" y="166687"/>
                </a:lnTo>
                <a:lnTo>
                  <a:pt x="10980738" y="174625"/>
                </a:lnTo>
                <a:lnTo>
                  <a:pt x="11049000" y="176212"/>
                </a:lnTo>
                <a:lnTo>
                  <a:pt x="11117264" y="174625"/>
                </a:lnTo>
                <a:lnTo>
                  <a:pt x="11177588" y="166687"/>
                </a:lnTo>
                <a:lnTo>
                  <a:pt x="11229976" y="155575"/>
                </a:lnTo>
                <a:lnTo>
                  <a:pt x="11276014" y="141287"/>
                </a:lnTo>
                <a:lnTo>
                  <a:pt x="11317288" y="125412"/>
                </a:lnTo>
                <a:lnTo>
                  <a:pt x="11353800" y="106362"/>
                </a:lnTo>
                <a:lnTo>
                  <a:pt x="11391900" y="87312"/>
                </a:lnTo>
                <a:lnTo>
                  <a:pt x="11430000" y="68263"/>
                </a:lnTo>
                <a:lnTo>
                  <a:pt x="11466514" y="52388"/>
                </a:lnTo>
                <a:lnTo>
                  <a:pt x="11507788" y="36513"/>
                </a:lnTo>
                <a:lnTo>
                  <a:pt x="11553826" y="20638"/>
                </a:lnTo>
                <a:lnTo>
                  <a:pt x="11606214" y="9525"/>
                </a:lnTo>
                <a:lnTo>
                  <a:pt x="11666538" y="3175"/>
                </a:lnTo>
                <a:lnTo>
                  <a:pt x="11734800" y="0"/>
                </a:lnTo>
                <a:lnTo>
                  <a:pt x="11803064" y="3175"/>
                </a:lnTo>
                <a:lnTo>
                  <a:pt x="11863388" y="9525"/>
                </a:lnTo>
                <a:lnTo>
                  <a:pt x="11915776" y="20638"/>
                </a:lnTo>
                <a:lnTo>
                  <a:pt x="11961814" y="36513"/>
                </a:lnTo>
                <a:lnTo>
                  <a:pt x="12003088" y="52388"/>
                </a:lnTo>
                <a:lnTo>
                  <a:pt x="12039600" y="68263"/>
                </a:lnTo>
                <a:lnTo>
                  <a:pt x="12077700" y="87313"/>
                </a:lnTo>
                <a:lnTo>
                  <a:pt x="12115800" y="106363"/>
                </a:lnTo>
                <a:lnTo>
                  <a:pt x="12152314" y="125413"/>
                </a:lnTo>
                <a:lnTo>
                  <a:pt x="12192000" y="140677"/>
                </a:lnTo>
                <a:lnTo>
                  <a:pt x="12192000" y="885826"/>
                </a:lnTo>
                <a:lnTo>
                  <a:pt x="12191999" y="885826"/>
                </a:lnTo>
                <a:lnTo>
                  <a:pt x="12191999" y="3102054"/>
                </a:lnTo>
                <a:lnTo>
                  <a:pt x="0" y="3102054"/>
                </a:lnTo>
                <a:lnTo>
                  <a:pt x="0" y="638254"/>
                </a:lnTo>
                <a:lnTo>
                  <a:pt x="1" y="638254"/>
                </a:lnTo>
                <a:lnTo>
                  <a:pt x="1" y="176212"/>
                </a:lnTo>
                <a:lnTo>
                  <a:pt x="68264" y="174625"/>
                </a:lnTo>
                <a:lnTo>
                  <a:pt x="128589" y="166687"/>
                </a:lnTo>
                <a:lnTo>
                  <a:pt x="180976" y="155575"/>
                </a:lnTo>
                <a:lnTo>
                  <a:pt x="227014" y="141287"/>
                </a:lnTo>
                <a:lnTo>
                  <a:pt x="268289" y="125412"/>
                </a:lnTo>
                <a:lnTo>
                  <a:pt x="304801" y="106362"/>
                </a:lnTo>
                <a:lnTo>
                  <a:pt x="342901" y="87312"/>
                </a:lnTo>
                <a:lnTo>
                  <a:pt x="381001" y="68262"/>
                </a:lnTo>
                <a:lnTo>
                  <a:pt x="417514" y="52387"/>
                </a:lnTo>
                <a:lnTo>
                  <a:pt x="458789" y="36512"/>
                </a:lnTo>
                <a:lnTo>
                  <a:pt x="504826" y="20637"/>
                </a:lnTo>
                <a:lnTo>
                  <a:pt x="557214" y="9525"/>
                </a:lnTo>
                <a:lnTo>
                  <a:pt x="617539" y="317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63833A-F05A-4203-90C1-2AC925DDA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168" y="4292599"/>
            <a:ext cx="10681664" cy="14657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spc="800" dirty="0"/>
              <a:t>9- genera </a:t>
            </a:r>
            <a:r>
              <a:rPr lang="en-US" sz="2800" spc="800" dirty="0" err="1"/>
              <a:t>felicidad</a:t>
            </a:r>
            <a:r>
              <a:rPr lang="en-US" sz="2800" spc="800" dirty="0"/>
              <a:t>   10- </a:t>
            </a:r>
            <a:r>
              <a:rPr lang="en-US" sz="2800" spc="800" dirty="0" err="1"/>
              <a:t>facilita</a:t>
            </a:r>
            <a:r>
              <a:rPr lang="en-US" sz="2800" spc="800" dirty="0"/>
              <a:t> el </a:t>
            </a:r>
            <a:r>
              <a:rPr lang="en-US" sz="2800" spc="800" dirty="0" err="1"/>
              <a:t>sueño</a:t>
            </a:r>
            <a:r>
              <a:rPr lang="en-US" sz="2800" spc="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48270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">
            <a:extLst>
              <a:ext uri="{FF2B5EF4-FFF2-40B4-BE49-F238E27FC236}">
                <a16:creationId xmlns:a16="http://schemas.microsoft.com/office/drawing/2014/main" id="{BA15FC70-5D44-4EDC-917B-7183FDE6E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0FDFFBE-5ED1-4C3A-BECC-06257E024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2352F61-0C8B-4FCD-B42D-472327608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6CD486-9188-4FDB-A08E-984701DC4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03" y="954923"/>
            <a:ext cx="5875694" cy="465655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600" spc="800" dirty="0"/>
              <a:t>11- </a:t>
            </a:r>
            <a:r>
              <a:rPr lang="en-US" sz="4600" spc="800" dirty="0" err="1"/>
              <a:t>mejora</a:t>
            </a:r>
            <a:r>
              <a:rPr lang="en-US" sz="4600" spc="800" dirty="0"/>
              <a:t> la </a:t>
            </a:r>
            <a:r>
              <a:rPr lang="en-US" sz="4600" spc="800" dirty="0" err="1"/>
              <a:t>concentración</a:t>
            </a:r>
            <a:br>
              <a:rPr lang="en-US" sz="4600" spc="800" dirty="0"/>
            </a:br>
            <a:br>
              <a:rPr lang="en-US" sz="4600" spc="800" dirty="0"/>
            </a:br>
            <a:br>
              <a:rPr lang="en-US" sz="4600" spc="800" dirty="0"/>
            </a:br>
            <a:br>
              <a:rPr lang="en-US" sz="4600" spc="800" dirty="0"/>
            </a:br>
            <a:br>
              <a:rPr lang="en-US" sz="4600" spc="800" dirty="0"/>
            </a:br>
            <a:r>
              <a:rPr lang="en-US" sz="4600" spc="800" dirty="0"/>
              <a:t> 12- </a:t>
            </a:r>
            <a:r>
              <a:rPr lang="en-US" sz="4600" spc="800" dirty="0" err="1"/>
              <a:t>estimula</a:t>
            </a:r>
            <a:r>
              <a:rPr lang="en-US" sz="4600" spc="800" dirty="0"/>
              <a:t> la </a:t>
            </a:r>
            <a:r>
              <a:rPr lang="en-US" sz="4600" spc="800" dirty="0" err="1"/>
              <a:t>memoria</a:t>
            </a:r>
            <a:r>
              <a:rPr lang="en-US" sz="4600" spc="800" dirty="0"/>
              <a:t> </a:t>
            </a:r>
          </a:p>
        </p:txBody>
      </p:sp>
      <p:sp>
        <p:nvSpPr>
          <p:cNvPr id="79" name="Freeform 22">
            <a:extLst>
              <a:ext uri="{FF2B5EF4-FFF2-40B4-BE49-F238E27FC236}">
                <a16:creationId xmlns:a16="http://schemas.microsoft.com/office/drawing/2014/main" id="{F28B6E25-9A48-4CF7-BF86-3D7DD1C783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6909478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6146" name="Picture 2" descr="Resultado de imagen para concentracion">
            <a:extLst>
              <a:ext uri="{FF2B5EF4-FFF2-40B4-BE49-F238E27FC236}">
                <a16:creationId xmlns:a16="http://schemas.microsoft.com/office/drawing/2014/main" id="{BCD7F907-ADD8-4492-9F9B-AFE4D3E93B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018"/>
          <a:stretch/>
        </p:blipFill>
        <p:spPr bwMode="auto">
          <a:xfrm>
            <a:off x="7046365" y="2"/>
            <a:ext cx="5149751" cy="3402351"/>
          </a:xfrm>
          <a:custGeom>
            <a:avLst/>
            <a:gdLst>
              <a:gd name="connsiteX0" fmla="*/ 189795 w 5149751"/>
              <a:gd name="connsiteY0" fmla="*/ 0 h 3402351"/>
              <a:gd name="connsiteX1" fmla="*/ 5149751 w 5149751"/>
              <a:gd name="connsiteY1" fmla="*/ 0 h 3402351"/>
              <a:gd name="connsiteX2" fmla="*/ 5149751 w 5149751"/>
              <a:gd name="connsiteY2" fmla="*/ 3402351 h 3402351"/>
              <a:gd name="connsiteX3" fmla="*/ 1262 w 5149751"/>
              <a:gd name="connsiteY3" fmla="*/ 3402351 h 3402351"/>
              <a:gd name="connsiteX4" fmla="*/ 3359 w 5149751"/>
              <a:gd name="connsiteY4" fmla="*/ 3360737 h 3402351"/>
              <a:gd name="connsiteX5" fmla="*/ 11757 w 5149751"/>
              <a:gd name="connsiteY5" fmla="*/ 3300412 h 3402351"/>
              <a:gd name="connsiteX6" fmla="*/ 23514 w 5149751"/>
              <a:gd name="connsiteY6" fmla="*/ 3248025 h 3402351"/>
              <a:gd name="connsiteX7" fmla="*/ 38631 w 5149751"/>
              <a:gd name="connsiteY7" fmla="*/ 3201987 h 3402351"/>
              <a:gd name="connsiteX8" fmla="*/ 55427 w 5149751"/>
              <a:gd name="connsiteY8" fmla="*/ 3160712 h 3402351"/>
              <a:gd name="connsiteX9" fmla="*/ 75582 w 5149751"/>
              <a:gd name="connsiteY9" fmla="*/ 3121025 h 3402351"/>
              <a:gd name="connsiteX10" fmla="*/ 95737 w 5149751"/>
              <a:gd name="connsiteY10" fmla="*/ 3084512 h 3402351"/>
              <a:gd name="connsiteX11" fmla="*/ 115892 w 5149751"/>
              <a:gd name="connsiteY11" fmla="*/ 3046412 h 3402351"/>
              <a:gd name="connsiteX12" fmla="*/ 134368 w 5149751"/>
              <a:gd name="connsiteY12" fmla="*/ 3009900 h 3402351"/>
              <a:gd name="connsiteX13" fmla="*/ 152844 w 5149751"/>
              <a:gd name="connsiteY13" fmla="*/ 2967037 h 3402351"/>
              <a:gd name="connsiteX14" fmla="*/ 167959 w 5149751"/>
              <a:gd name="connsiteY14" fmla="*/ 2922587 h 3402351"/>
              <a:gd name="connsiteX15" fmla="*/ 178037 w 5149751"/>
              <a:gd name="connsiteY15" fmla="*/ 2868612 h 3402351"/>
              <a:gd name="connsiteX16" fmla="*/ 188115 w 5149751"/>
              <a:gd name="connsiteY16" fmla="*/ 2809875 h 3402351"/>
              <a:gd name="connsiteX17" fmla="*/ 189795 w 5149751"/>
              <a:gd name="connsiteY17" fmla="*/ 2741612 h 3402351"/>
              <a:gd name="connsiteX18" fmla="*/ 188115 w 5149751"/>
              <a:gd name="connsiteY18" fmla="*/ 2671762 h 3402351"/>
              <a:gd name="connsiteX19" fmla="*/ 178037 w 5149751"/>
              <a:gd name="connsiteY19" fmla="*/ 2613025 h 3402351"/>
              <a:gd name="connsiteX20" fmla="*/ 167959 w 5149751"/>
              <a:gd name="connsiteY20" fmla="*/ 2560637 h 3402351"/>
              <a:gd name="connsiteX21" fmla="*/ 152844 w 5149751"/>
              <a:gd name="connsiteY21" fmla="*/ 2513012 h 3402351"/>
              <a:gd name="connsiteX22" fmla="*/ 134368 w 5149751"/>
              <a:gd name="connsiteY22" fmla="*/ 2471737 h 3402351"/>
              <a:gd name="connsiteX23" fmla="*/ 115892 w 5149751"/>
              <a:gd name="connsiteY23" fmla="*/ 2433637 h 3402351"/>
              <a:gd name="connsiteX24" fmla="*/ 95737 w 5149751"/>
              <a:gd name="connsiteY24" fmla="*/ 2395537 h 3402351"/>
              <a:gd name="connsiteX25" fmla="*/ 75582 w 5149751"/>
              <a:gd name="connsiteY25" fmla="*/ 2359025 h 3402351"/>
              <a:gd name="connsiteX26" fmla="*/ 55427 w 5149751"/>
              <a:gd name="connsiteY26" fmla="*/ 2319337 h 3402351"/>
              <a:gd name="connsiteX27" fmla="*/ 38631 w 5149751"/>
              <a:gd name="connsiteY27" fmla="*/ 2278062 h 3402351"/>
              <a:gd name="connsiteX28" fmla="*/ 23514 w 5149751"/>
              <a:gd name="connsiteY28" fmla="*/ 2232025 h 3402351"/>
              <a:gd name="connsiteX29" fmla="*/ 11757 w 5149751"/>
              <a:gd name="connsiteY29" fmla="*/ 2179637 h 3402351"/>
              <a:gd name="connsiteX30" fmla="*/ 3359 w 5149751"/>
              <a:gd name="connsiteY30" fmla="*/ 2119312 h 3402351"/>
              <a:gd name="connsiteX31" fmla="*/ 0 w 5149751"/>
              <a:gd name="connsiteY31" fmla="*/ 2051050 h 3402351"/>
              <a:gd name="connsiteX32" fmla="*/ 3359 w 5149751"/>
              <a:gd name="connsiteY32" fmla="*/ 1982787 h 3402351"/>
              <a:gd name="connsiteX33" fmla="*/ 11757 w 5149751"/>
              <a:gd name="connsiteY33" fmla="*/ 1922462 h 3402351"/>
              <a:gd name="connsiteX34" fmla="*/ 23514 w 5149751"/>
              <a:gd name="connsiteY34" fmla="*/ 1870075 h 3402351"/>
              <a:gd name="connsiteX35" fmla="*/ 38631 w 5149751"/>
              <a:gd name="connsiteY35" fmla="*/ 1824037 h 3402351"/>
              <a:gd name="connsiteX36" fmla="*/ 55427 w 5149751"/>
              <a:gd name="connsiteY36" fmla="*/ 1782762 h 3402351"/>
              <a:gd name="connsiteX37" fmla="*/ 75582 w 5149751"/>
              <a:gd name="connsiteY37" fmla="*/ 1743075 h 3402351"/>
              <a:gd name="connsiteX38" fmla="*/ 95737 w 5149751"/>
              <a:gd name="connsiteY38" fmla="*/ 1708150 h 3402351"/>
              <a:gd name="connsiteX39" fmla="*/ 115892 w 5149751"/>
              <a:gd name="connsiteY39" fmla="*/ 1671637 h 3402351"/>
              <a:gd name="connsiteX40" fmla="*/ 134368 w 5149751"/>
              <a:gd name="connsiteY40" fmla="*/ 1631950 h 3402351"/>
              <a:gd name="connsiteX41" fmla="*/ 152844 w 5149751"/>
              <a:gd name="connsiteY41" fmla="*/ 1589087 h 3402351"/>
              <a:gd name="connsiteX42" fmla="*/ 167959 w 5149751"/>
              <a:gd name="connsiteY42" fmla="*/ 1544637 h 3402351"/>
              <a:gd name="connsiteX43" fmla="*/ 178037 w 5149751"/>
              <a:gd name="connsiteY43" fmla="*/ 1492250 h 3402351"/>
              <a:gd name="connsiteX44" fmla="*/ 188115 w 5149751"/>
              <a:gd name="connsiteY44" fmla="*/ 1431925 h 3402351"/>
              <a:gd name="connsiteX45" fmla="*/ 189795 w 5149751"/>
              <a:gd name="connsiteY45" fmla="*/ 1363662 h 3402351"/>
              <a:gd name="connsiteX46" fmla="*/ 188115 w 5149751"/>
              <a:gd name="connsiteY46" fmla="*/ 1295400 h 3402351"/>
              <a:gd name="connsiteX47" fmla="*/ 178037 w 5149751"/>
              <a:gd name="connsiteY47" fmla="*/ 1235075 h 3402351"/>
              <a:gd name="connsiteX48" fmla="*/ 167959 w 5149751"/>
              <a:gd name="connsiteY48" fmla="*/ 1182687 h 3402351"/>
              <a:gd name="connsiteX49" fmla="*/ 152844 w 5149751"/>
              <a:gd name="connsiteY49" fmla="*/ 1136650 h 3402351"/>
              <a:gd name="connsiteX50" fmla="*/ 134368 w 5149751"/>
              <a:gd name="connsiteY50" fmla="*/ 1095375 h 3402351"/>
              <a:gd name="connsiteX51" fmla="*/ 115892 w 5149751"/>
              <a:gd name="connsiteY51" fmla="*/ 1055687 h 3402351"/>
              <a:gd name="connsiteX52" fmla="*/ 95737 w 5149751"/>
              <a:gd name="connsiteY52" fmla="*/ 1017587 h 3402351"/>
              <a:gd name="connsiteX53" fmla="*/ 75582 w 5149751"/>
              <a:gd name="connsiteY53" fmla="*/ 981075 h 3402351"/>
              <a:gd name="connsiteX54" fmla="*/ 55427 w 5149751"/>
              <a:gd name="connsiteY54" fmla="*/ 942975 h 3402351"/>
              <a:gd name="connsiteX55" fmla="*/ 38631 w 5149751"/>
              <a:gd name="connsiteY55" fmla="*/ 901700 h 3402351"/>
              <a:gd name="connsiteX56" fmla="*/ 23514 w 5149751"/>
              <a:gd name="connsiteY56" fmla="*/ 854075 h 3402351"/>
              <a:gd name="connsiteX57" fmla="*/ 11757 w 5149751"/>
              <a:gd name="connsiteY57" fmla="*/ 801687 h 3402351"/>
              <a:gd name="connsiteX58" fmla="*/ 3359 w 5149751"/>
              <a:gd name="connsiteY58" fmla="*/ 744537 h 3402351"/>
              <a:gd name="connsiteX59" fmla="*/ 0 w 5149751"/>
              <a:gd name="connsiteY59" fmla="*/ 673100 h 3402351"/>
              <a:gd name="connsiteX60" fmla="*/ 3359 w 5149751"/>
              <a:gd name="connsiteY60" fmla="*/ 606425 h 3402351"/>
              <a:gd name="connsiteX61" fmla="*/ 11757 w 5149751"/>
              <a:gd name="connsiteY61" fmla="*/ 546100 h 3402351"/>
              <a:gd name="connsiteX62" fmla="*/ 23514 w 5149751"/>
              <a:gd name="connsiteY62" fmla="*/ 496887 h 3402351"/>
              <a:gd name="connsiteX63" fmla="*/ 38631 w 5149751"/>
              <a:gd name="connsiteY63" fmla="*/ 450850 h 3402351"/>
              <a:gd name="connsiteX64" fmla="*/ 55427 w 5149751"/>
              <a:gd name="connsiteY64" fmla="*/ 409575 h 3402351"/>
              <a:gd name="connsiteX65" fmla="*/ 73902 w 5149751"/>
              <a:gd name="connsiteY65" fmla="*/ 369887 h 3402351"/>
              <a:gd name="connsiteX66" fmla="*/ 92378 w 5149751"/>
              <a:gd name="connsiteY66" fmla="*/ 334962 h 3402351"/>
              <a:gd name="connsiteX67" fmla="*/ 112533 w 5149751"/>
              <a:gd name="connsiteY67" fmla="*/ 296862 h 3402351"/>
              <a:gd name="connsiteX68" fmla="*/ 132688 w 5149751"/>
              <a:gd name="connsiteY68" fmla="*/ 260350 h 3402351"/>
              <a:gd name="connsiteX69" fmla="*/ 149484 w 5149751"/>
              <a:gd name="connsiteY69" fmla="*/ 217487 h 3402351"/>
              <a:gd name="connsiteX70" fmla="*/ 166280 w 5149751"/>
              <a:gd name="connsiteY70" fmla="*/ 174625 h 3402351"/>
              <a:gd name="connsiteX71" fmla="*/ 176358 w 5149751"/>
              <a:gd name="connsiteY71" fmla="*/ 122237 h 3402351"/>
              <a:gd name="connsiteX72" fmla="*/ 184755 w 5149751"/>
              <a:gd name="connsiteY72" fmla="*/ 66675 h 340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149751" h="3402351">
                <a:moveTo>
                  <a:pt x="189795" y="0"/>
                </a:moveTo>
                <a:lnTo>
                  <a:pt x="5149751" y="0"/>
                </a:lnTo>
                <a:lnTo>
                  <a:pt x="5149751" y="3402351"/>
                </a:lnTo>
                <a:lnTo>
                  <a:pt x="1262" y="3402351"/>
                </a:lnTo>
                <a:lnTo>
                  <a:pt x="3359" y="3360737"/>
                </a:lnTo>
                <a:lnTo>
                  <a:pt x="11757" y="3300412"/>
                </a:lnTo>
                <a:lnTo>
                  <a:pt x="23514" y="3248025"/>
                </a:lnTo>
                <a:lnTo>
                  <a:pt x="38631" y="3201987"/>
                </a:lnTo>
                <a:lnTo>
                  <a:pt x="55427" y="3160712"/>
                </a:lnTo>
                <a:lnTo>
                  <a:pt x="75582" y="3121025"/>
                </a:lnTo>
                <a:lnTo>
                  <a:pt x="95737" y="3084512"/>
                </a:lnTo>
                <a:lnTo>
                  <a:pt x="115892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59" y="2922587"/>
                </a:lnTo>
                <a:lnTo>
                  <a:pt x="178037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7" y="2613025"/>
                </a:lnTo>
                <a:lnTo>
                  <a:pt x="167959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2" y="2433637"/>
                </a:lnTo>
                <a:lnTo>
                  <a:pt x="95737" y="2395537"/>
                </a:lnTo>
                <a:lnTo>
                  <a:pt x="75582" y="2359025"/>
                </a:lnTo>
                <a:lnTo>
                  <a:pt x="55427" y="2319337"/>
                </a:lnTo>
                <a:lnTo>
                  <a:pt x="38631" y="2278062"/>
                </a:lnTo>
                <a:lnTo>
                  <a:pt x="23514" y="2232025"/>
                </a:lnTo>
                <a:lnTo>
                  <a:pt x="11757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7" y="1922462"/>
                </a:lnTo>
                <a:lnTo>
                  <a:pt x="23514" y="1870075"/>
                </a:lnTo>
                <a:lnTo>
                  <a:pt x="38631" y="1824037"/>
                </a:lnTo>
                <a:lnTo>
                  <a:pt x="55427" y="1782762"/>
                </a:lnTo>
                <a:lnTo>
                  <a:pt x="75582" y="1743075"/>
                </a:lnTo>
                <a:lnTo>
                  <a:pt x="95737" y="1708150"/>
                </a:lnTo>
                <a:lnTo>
                  <a:pt x="115892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59" y="1544637"/>
                </a:lnTo>
                <a:lnTo>
                  <a:pt x="178037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7" y="1235075"/>
                </a:lnTo>
                <a:lnTo>
                  <a:pt x="167959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2" y="1055687"/>
                </a:lnTo>
                <a:lnTo>
                  <a:pt x="95737" y="1017587"/>
                </a:lnTo>
                <a:lnTo>
                  <a:pt x="75582" y="981075"/>
                </a:lnTo>
                <a:lnTo>
                  <a:pt x="55427" y="942975"/>
                </a:lnTo>
                <a:lnTo>
                  <a:pt x="38631" y="901700"/>
                </a:lnTo>
                <a:lnTo>
                  <a:pt x="23514" y="854075"/>
                </a:lnTo>
                <a:lnTo>
                  <a:pt x="11757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7" y="546100"/>
                </a:lnTo>
                <a:lnTo>
                  <a:pt x="23514" y="496887"/>
                </a:lnTo>
                <a:lnTo>
                  <a:pt x="38631" y="450850"/>
                </a:lnTo>
                <a:lnTo>
                  <a:pt x="55427" y="409575"/>
                </a:lnTo>
                <a:lnTo>
                  <a:pt x="73902" y="369887"/>
                </a:lnTo>
                <a:lnTo>
                  <a:pt x="92378" y="334962"/>
                </a:lnTo>
                <a:lnTo>
                  <a:pt x="112533" y="296862"/>
                </a:lnTo>
                <a:lnTo>
                  <a:pt x="132688" y="260350"/>
                </a:lnTo>
                <a:lnTo>
                  <a:pt x="149484" y="217487"/>
                </a:lnTo>
                <a:lnTo>
                  <a:pt x="166280" y="174625"/>
                </a:lnTo>
                <a:lnTo>
                  <a:pt x="176358" y="122237"/>
                </a:lnTo>
                <a:lnTo>
                  <a:pt x="184755" y="6667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sultado de imagen para memoria">
            <a:extLst>
              <a:ext uri="{FF2B5EF4-FFF2-40B4-BE49-F238E27FC236}">
                <a16:creationId xmlns:a16="http://schemas.microsoft.com/office/drawing/2014/main" id="{68E6A3EA-FAA1-43F0-8560-0E9A5CCEA9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4222"/>
          <a:stretch/>
        </p:blipFill>
        <p:spPr bwMode="auto">
          <a:xfrm>
            <a:off x="7046364" y="3511830"/>
            <a:ext cx="5149751" cy="3346171"/>
          </a:xfrm>
          <a:custGeom>
            <a:avLst/>
            <a:gdLst>
              <a:gd name="connsiteX0" fmla="*/ 5387 w 5149751"/>
              <a:gd name="connsiteY0" fmla="*/ 0 h 3346171"/>
              <a:gd name="connsiteX1" fmla="*/ 5149751 w 5149751"/>
              <a:gd name="connsiteY1" fmla="*/ 0 h 3346171"/>
              <a:gd name="connsiteX2" fmla="*/ 5149751 w 5149751"/>
              <a:gd name="connsiteY2" fmla="*/ 3346171 h 3346171"/>
              <a:gd name="connsiteX3" fmla="*/ 189795 w 5149751"/>
              <a:gd name="connsiteY3" fmla="*/ 3346171 h 3346171"/>
              <a:gd name="connsiteX4" fmla="*/ 184755 w 5149751"/>
              <a:gd name="connsiteY4" fmla="*/ 3279496 h 3346171"/>
              <a:gd name="connsiteX5" fmla="*/ 176358 w 5149751"/>
              <a:gd name="connsiteY5" fmla="*/ 3223933 h 3346171"/>
              <a:gd name="connsiteX6" fmla="*/ 166280 w 5149751"/>
              <a:gd name="connsiteY6" fmla="*/ 3171546 h 3346171"/>
              <a:gd name="connsiteX7" fmla="*/ 149484 w 5149751"/>
              <a:gd name="connsiteY7" fmla="*/ 3128683 h 3346171"/>
              <a:gd name="connsiteX8" fmla="*/ 132688 w 5149751"/>
              <a:gd name="connsiteY8" fmla="*/ 3085821 h 3346171"/>
              <a:gd name="connsiteX9" fmla="*/ 112533 w 5149751"/>
              <a:gd name="connsiteY9" fmla="*/ 3049308 h 3346171"/>
              <a:gd name="connsiteX10" fmla="*/ 92378 w 5149751"/>
              <a:gd name="connsiteY10" fmla="*/ 3011208 h 3346171"/>
              <a:gd name="connsiteX11" fmla="*/ 73902 w 5149751"/>
              <a:gd name="connsiteY11" fmla="*/ 2976283 h 3346171"/>
              <a:gd name="connsiteX12" fmla="*/ 55427 w 5149751"/>
              <a:gd name="connsiteY12" fmla="*/ 2936596 h 3346171"/>
              <a:gd name="connsiteX13" fmla="*/ 38631 w 5149751"/>
              <a:gd name="connsiteY13" fmla="*/ 2895321 h 3346171"/>
              <a:gd name="connsiteX14" fmla="*/ 23514 w 5149751"/>
              <a:gd name="connsiteY14" fmla="*/ 2849283 h 3346171"/>
              <a:gd name="connsiteX15" fmla="*/ 11757 w 5149751"/>
              <a:gd name="connsiteY15" fmla="*/ 2800071 h 3346171"/>
              <a:gd name="connsiteX16" fmla="*/ 3359 w 5149751"/>
              <a:gd name="connsiteY16" fmla="*/ 2739746 h 3346171"/>
              <a:gd name="connsiteX17" fmla="*/ 0 w 5149751"/>
              <a:gd name="connsiteY17" fmla="*/ 2671483 h 3346171"/>
              <a:gd name="connsiteX18" fmla="*/ 3359 w 5149751"/>
              <a:gd name="connsiteY18" fmla="*/ 2601633 h 3346171"/>
              <a:gd name="connsiteX19" fmla="*/ 11757 w 5149751"/>
              <a:gd name="connsiteY19" fmla="*/ 2544483 h 3346171"/>
              <a:gd name="connsiteX20" fmla="*/ 23514 w 5149751"/>
              <a:gd name="connsiteY20" fmla="*/ 2492096 h 3346171"/>
              <a:gd name="connsiteX21" fmla="*/ 38631 w 5149751"/>
              <a:gd name="connsiteY21" fmla="*/ 2444471 h 3346171"/>
              <a:gd name="connsiteX22" fmla="*/ 55427 w 5149751"/>
              <a:gd name="connsiteY22" fmla="*/ 2403196 h 3346171"/>
              <a:gd name="connsiteX23" fmla="*/ 75582 w 5149751"/>
              <a:gd name="connsiteY23" fmla="*/ 2365096 h 3346171"/>
              <a:gd name="connsiteX24" fmla="*/ 95737 w 5149751"/>
              <a:gd name="connsiteY24" fmla="*/ 2328583 h 3346171"/>
              <a:gd name="connsiteX25" fmla="*/ 115892 w 5149751"/>
              <a:gd name="connsiteY25" fmla="*/ 2290483 h 3346171"/>
              <a:gd name="connsiteX26" fmla="*/ 134368 w 5149751"/>
              <a:gd name="connsiteY26" fmla="*/ 2250796 h 3346171"/>
              <a:gd name="connsiteX27" fmla="*/ 152844 w 5149751"/>
              <a:gd name="connsiteY27" fmla="*/ 2209521 h 3346171"/>
              <a:gd name="connsiteX28" fmla="*/ 167959 w 5149751"/>
              <a:gd name="connsiteY28" fmla="*/ 2163483 h 3346171"/>
              <a:gd name="connsiteX29" fmla="*/ 178037 w 5149751"/>
              <a:gd name="connsiteY29" fmla="*/ 2111096 h 3346171"/>
              <a:gd name="connsiteX30" fmla="*/ 188115 w 5149751"/>
              <a:gd name="connsiteY30" fmla="*/ 2050771 h 3346171"/>
              <a:gd name="connsiteX31" fmla="*/ 189795 w 5149751"/>
              <a:gd name="connsiteY31" fmla="*/ 1982508 h 3346171"/>
              <a:gd name="connsiteX32" fmla="*/ 188115 w 5149751"/>
              <a:gd name="connsiteY32" fmla="*/ 1914246 h 3346171"/>
              <a:gd name="connsiteX33" fmla="*/ 178037 w 5149751"/>
              <a:gd name="connsiteY33" fmla="*/ 1853921 h 3346171"/>
              <a:gd name="connsiteX34" fmla="*/ 167959 w 5149751"/>
              <a:gd name="connsiteY34" fmla="*/ 1801533 h 3346171"/>
              <a:gd name="connsiteX35" fmla="*/ 152844 w 5149751"/>
              <a:gd name="connsiteY35" fmla="*/ 1757083 h 3346171"/>
              <a:gd name="connsiteX36" fmla="*/ 134368 w 5149751"/>
              <a:gd name="connsiteY36" fmla="*/ 1714221 h 3346171"/>
              <a:gd name="connsiteX37" fmla="*/ 115892 w 5149751"/>
              <a:gd name="connsiteY37" fmla="*/ 1674533 h 3346171"/>
              <a:gd name="connsiteX38" fmla="*/ 95737 w 5149751"/>
              <a:gd name="connsiteY38" fmla="*/ 1638021 h 3346171"/>
              <a:gd name="connsiteX39" fmla="*/ 75582 w 5149751"/>
              <a:gd name="connsiteY39" fmla="*/ 1603096 h 3346171"/>
              <a:gd name="connsiteX40" fmla="*/ 55427 w 5149751"/>
              <a:gd name="connsiteY40" fmla="*/ 1563408 h 3346171"/>
              <a:gd name="connsiteX41" fmla="*/ 38631 w 5149751"/>
              <a:gd name="connsiteY41" fmla="*/ 1522133 h 3346171"/>
              <a:gd name="connsiteX42" fmla="*/ 23514 w 5149751"/>
              <a:gd name="connsiteY42" fmla="*/ 1476096 h 3346171"/>
              <a:gd name="connsiteX43" fmla="*/ 11757 w 5149751"/>
              <a:gd name="connsiteY43" fmla="*/ 1423708 h 3346171"/>
              <a:gd name="connsiteX44" fmla="*/ 3359 w 5149751"/>
              <a:gd name="connsiteY44" fmla="*/ 1363383 h 3346171"/>
              <a:gd name="connsiteX45" fmla="*/ 0 w 5149751"/>
              <a:gd name="connsiteY45" fmla="*/ 1295121 h 3346171"/>
              <a:gd name="connsiteX46" fmla="*/ 3359 w 5149751"/>
              <a:gd name="connsiteY46" fmla="*/ 1226858 h 3346171"/>
              <a:gd name="connsiteX47" fmla="*/ 11757 w 5149751"/>
              <a:gd name="connsiteY47" fmla="*/ 1166533 h 3346171"/>
              <a:gd name="connsiteX48" fmla="*/ 23514 w 5149751"/>
              <a:gd name="connsiteY48" fmla="*/ 1114146 h 3346171"/>
              <a:gd name="connsiteX49" fmla="*/ 38631 w 5149751"/>
              <a:gd name="connsiteY49" fmla="*/ 1068108 h 3346171"/>
              <a:gd name="connsiteX50" fmla="*/ 55427 w 5149751"/>
              <a:gd name="connsiteY50" fmla="*/ 1025246 h 3346171"/>
              <a:gd name="connsiteX51" fmla="*/ 75582 w 5149751"/>
              <a:gd name="connsiteY51" fmla="*/ 987146 h 3346171"/>
              <a:gd name="connsiteX52" fmla="*/ 115892 w 5149751"/>
              <a:gd name="connsiteY52" fmla="*/ 912533 h 3346171"/>
              <a:gd name="connsiteX53" fmla="*/ 134368 w 5149751"/>
              <a:gd name="connsiteY53" fmla="*/ 874433 h 3346171"/>
              <a:gd name="connsiteX54" fmla="*/ 152844 w 5149751"/>
              <a:gd name="connsiteY54" fmla="*/ 831571 h 3346171"/>
              <a:gd name="connsiteX55" fmla="*/ 167959 w 5149751"/>
              <a:gd name="connsiteY55" fmla="*/ 785533 h 3346171"/>
              <a:gd name="connsiteX56" fmla="*/ 178037 w 5149751"/>
              <a:gd name="connsiteY56" fmla="*/ 733146 h 3346171"/>
              <a:gd name="connsiteX57" fmla="*/ 188115 w 5149751"/>
              <a:gd name="connsiteY57" fmla="*/ 674408 h 3346171"/>
              <a:gd name="connsiteX58" fmla="*/ 189795 w 5149751"/>
              <a:gd name="connsiteY58" fmla="*/ 604558 h 3346171"/>
              <a:gd name="connsiteX59" fmla="*/ 188115 w 5149751"/>
              <a:gd name="connsiteY59" fmla="*/ 536296 h 3346171"/>
              <a:gd name="connsiteX60" fmla="*/ 178037 w 5149751"/>
              <a:gd name="connsiteY60" fmla="*/ 475971 h 3346171"/>
              <a:gd name="connsiteX61" fmla="*/ 167959 w 5149751"/>
              <a:gd name="connsiteY61" fmla="*/ 423583 h 3346171"/>
              <a:gd name="connsiteX62" fmla="*/ 152844 w 5149751"/>
              <a:gd name="connsiteY62" fmla="*/ 379133 h 3346171"/>
              <a:gd name="connsiteX63" fmla="*/ 134368 w 5149751"/>
              <a:gd name="connsiteY63" fmla="*/ 336271 h 3346171"/>
              <a:gd name="connsiteX64" fmla="*/ 115892 w 5149751"/>
              <a:gd name="connsiteY64" fmla="*/ 299758 h 3346171"/>
              <a:gd name="connsiteX65" fmla="*/ 75582 w 5149751"/>
              <a:gd name="connsiteY65" fmla="*/ 225146 h 3346171"/>
              <a:gd name="connsiteX66" fmla="*/ 55427 w 5149751"/>
              <a:gd name="connsiteY66" fmla="*/ 185458 h 3346171"/>
              <a:gd name="connsiteX67" fmla="*/ 38631 w 5149751"/>
              <a:gd name="connsiteY67" fmla="*/ 144183 h 3346171"/>
              <a:gd name="connsiteX68" fmla="*/ 23514 w 5149751"/>
              <a:gd name="connsiteY68" fmla="*/ 98146 h 3346171"/>
              <a:gd name="connsiteX69" fmla="*/ 11757 w 5149751"/>
              <a:gd name="connsiteY69" fmla="*/ 45758 h 334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149751" h="3346171">
                <a:moveTo>
                  <a:pt x="5387" y="0"/>
                </a:moveTo>
                <a:lnTo>
                  <a:pt x="5149751" y="0"/>
                </a:lnTo>
                <a:lnTo>
                  <a:pt x="5149751" y="3346171"/>
                </a:lnTo>
                <a:lnTo>
                  <a:pt x="189795" y="3346171"/>
                </a:lnTo>
                <a:lnTo>
                  <a:pt x="184755" y="3279496"/>
                </a:lnTo>
                <a:lnTo>
                  <a:pt x="176358" y="3223933"/>
                </a:lnTo>
                <a:lnTo>
                  <a:pt x="166280" y="3171546"/>
                </a:lnTo>
                <a:lnTo>
                  <a:pt x="149484" y="3128683"/>
                </a:lnTo>
                <a:lnTo>
                  <a:pt x="132688" y="3085821"/>
                </a:lnTo>
                <a:lnTo>
                  <a:pt x="112533" y="3049308"/>
                </a:lnTo>
                <a:lnTo>
                  <a:pt x="92378" y="3011208"/>
                </a:lnTo>
                <a:lnTo>
                  <a:pt x="73902" y="2976283"/>
                </a:lnTo>
                <a:lnTo>
                  <a:pt x="55427" y="2936596"/>
                </a:lnTo>
                <a:lnTo>
                  <a:pt x="38631" y="2895321"/>
                </a:lnTo>
                <a:lnTo>
                  <a:pt x="23514" y="2849283"/>
                </a:lnTo>
                <a:lnTo>
                  <a:pt x="11757" y="2800071"/>
                </a:lnTo>
                <a:lnTo>
                  <a:pt x="3359" y="2739746"/>
                </a:lnTo>
                <a:lnTo>
                  <a:pt x="0" y="2671483"/>
                </a:lnTo>
                <a:lnTo>
                  <a:pt x="3359" y="2601633"/>
                </a:lnTo>
                <a:lnTo>
                  <a:pt x="11757" y="2544483"/>
                </a:lnTo>
                <a:lnTo>
                  <a:pt x="23514" y="2492096"/>
                </a:lnTo>
                <a:lnTo>
                  <a:pt x="38631" y="2444471"/>
                </a:lnTo>
                <a:lnTo>
                  <a:pt x="55427" y="2403196"/>
                </a:lnTo>
                <a:lnTo>
                  <a:pt x="75582" y="2365096"/>
                </a:lnTo>
                <a:lnTo>
                  <a:pt x="95737" y="2328583"/>
                </a:lnTo>
                <a:lnTo>
                  <a:pt x="115892" y="2290483"/>
                </a:lnTo>
                <a:lnTo>
                  <a:pt x="134368" y="2250796"/>
                </a:lnTo>
                <a:lnTo>
                  <a:pt x="152844" y="2209521"/>
                </a:lnTo>
                <a:lnTo>
                  <a:pt x="167959" y="2163483"/>
                </a:lnTo>
                <a:lnTo>
                  <a:pt x="178037" y="2111096"/>
                </a:lnTo>
                <a:lnTo>
                  <a:pt x="188115" y="2050771"/>
                </a:lnTo>
                <a:lnTo>
                  <a:pt x="189795" y="1982508"/>
                </a:lnTo>
                <a:lnTo>
                  <a:pt x="188115" y="1914246"/>
                </a:lnTo>
                <a:lnTo>
                  <a:pt x="178037" y="1853921"/>
                </a:lnTo>
                <a:lnTo>
                  <a:pt x="167959" y="1801533"/>
                </a:lnTo>
                <a:lnTo>
                  <a:pt x="152844" y="1757083"/>
                </a:lnTo>
                <a:lnTo>
                  <a:pt x="134368" y="1714221"/>
                </a:lnTo>
                <a:lnTo>
                  <a:pt x="115892" y="1674533"/>
                </a:lnTo>
                <a:lnTo>
                  <a:pt x="95737" y="1638021"/>
                </a:lnTo>
                <a:lnTo>
                  <a:pt x="75582" y="1603096"/>
                </a:lnTo>
                <a:lnTo>
                  <a:pt x="55427" y="1563408"/>
                </a:lnTo>
                <a:lnTo>
                  <a:pt x="38631" y="1522133"/>
                </a:lnTo>
                <a:lnTo>
                  <a:pt x="23514" y="1476096"/>
                </a:lnTo>
                <a:lnTo>
                  <a:pt x="11757" y="1423708"/>
                </a:lnTo>
                <a:lnTo>
                  <a:pt x="3359" y="1363383"/>
                </a:lnTo>
                <a:lnTo>
                  <a:pt x="0" y="1295121"/>
                </a:lnTo>
                <a:lnTo>
                  <a:pt x="3359" y="1226858"/>
                </a:lnTo>
                <a:lnTo>
                  <a:pt x="11757" y="1166533"/>
                </a:lnTo>
                <a:lnTo>
                  <a:pt x="23514" y="1114146"/>
                </a:lnTo>
                <a:lnTo>
                  <a:pt x="38631" y="1068108"/>
                </a:lnTo>
                <a:lnTo>
                  <a:pt x="55427" y="1025246"/>
                </a:lnTo>
                <a:lnTo>
                  <a:pt x="75582" y="987146"/>
                </a:lnTo>
                <a:lnTo>
                  <a:pt x="115892" y="912533"/>
                </a:lnTo>
                <a:lnTo>
                  <a:pt x="134368" y="874433"/>
                </a:lnTo>
                <a:lnTo>
                  <a:pt x="152844" y="831571"/>
                </a:lnTo>
                <a:lnTo>
                  <a:pt x="167959" y="785533"/>
                </a:lnTo>
                <a:lnTo>
                  <a:pt x="178037" y="733146"/>
                </a:lnTo>
                <a:lnTo>
                  <a:pt x="188115" y="674408"/>
                </a:lnTo>
                <a:lnTo>
                  <a:pt x="189795" y="604558"/>
                </a:lnTo>
                <a:lnTo>
                  <a:pt x="188115" y="536296"/>
                </a:lnTo>
                <a:lnTo>
                  <a:pt x="178037" y="475971"/>
                </a:lnTo>
                <a:lnTo>
                  <a:pt x="167959" y="423583"/>
                </a:lnTo>
                <a:lnTo>
                  <a:pt x="152844" y="379133"/>
                </a:lnTo>
                <a:lnTo>
                  <a:pt x="134368" y="336271"/>
                </a:lnTo>
                <a:lnTo>
                  <a:pt x="115892" y="299758"/>
                </a:lnTo>
                <a:lnTo>
                  <a:pt x="75582" y="225146"/>
                </a:lnTo>
                <a:lnTo>
                  <a:pt x="55427" y="185458"/>
                </a:lnTo>
                <a:lnTo>
                  <a:pt x="38631" y="144183"/>
                </a:lnTo>
                <a:lnTo>
                  <a:pt x="23514" y="98146"/>
                </a:lnTo>
                <a:lnTo>
                  <a:pt x="11757" y="4575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734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BA15FC70-5D44-4EDC-917B-7183FDE6E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0FDFFBE-5ED1-4C3A-BECC-06257E024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976CCEB-9A0A-4C31-9138-3209D0096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30CA0A4-D644-4C2E-9196-D9A116A94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4" y="1261040"/>
            <a:ext cx="6035040" cy="439498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6000" spc="800" dirty="0"/>
              <a:t>13- </a:t>
            </a:r>
            <a:r>
              <a:rPr lang="en-US" sz="6000" spc="800" dirty="0" err="1"/>
              <a:t>meditar</a:t>
            </a:r>
            <a:r>
              <a:rPr lang="en-US" sz="6000" spc="800" dirty="0"/>
              <a:t>   </a:t>
            </a:r>
            <a:br>
              <a:rPr lang="en-US" sz="6000" spc="800" dirty="0"/>
            </a:br>
            <a:br>
              <a:rPr lang="en-US" sz="6000" spc="800" dirty="0"/>
            </a:br>
            <a:br>
              <a:rPr lang="en-US" sz="6000" spc="800" dirty="0"/>
            </a:br>
            <a:r>
              <a:rPr lang="en-US" sz="6000" spc="800" dirty="0"/>
              <a:t> </a:t>
            </a:r>
            <a:br>
              <a:rPr lang="en-US" sz="6000" spc="800" dirty="0"/>
            </a:br>
            <a:r>
              <a:rPr lang="en-US" sz="6000" spc="800" dirty="0"/>
              <a:t>14-disminuye el </a:t>
            </a:r>
            <a:r>
              <a:rPr lang="en-US" sz="6000" spc="800" dirty="0" err="1"/>
              <a:t>ritmo</a:t>
            </a:r>
            <a:r>
              <a:rPr lang="en-US" sz="6000" spc="800" dirty="0"/>
              <a:t> </a:t>
            </a:r>
            <a:r>
              <a:rPr lang="en-US" sz="6000" spc="800" dirty="0" err="1"/>
              <a:t>cardiaco</a:t>
            </a:r>
            <a:r>
              <a:rPr lang="en-US" sz="6000" spc="800" dirty="0"/>
              <a:t>. </a:t>
            </a:r>
          </a:p>
        </p:txBody>
      </p:sp>
      <p:pic>
        <p:nvPicPr>
          <p:cNvPr id="7170" name="Picture 2" descr="Resultado de imagen para meditacion">
            <a:extLst>
              <a:ext uri="{FF2B5EF4-FFF2-40B4-BE49-F238E27FC236}">
                <a16:creationId xmlns:a16="http://schemas.microsoft.com/office/drawing/2014/main" id="{EB448B0C-4448-4347-BED9-8E149FD694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0" r="16888" b="-2"/>
          <a:stretch/>
        </p:blipFill>
        <p:spPr bwMode="auto">
          <a:xfrm>
            <a:off x="225215" y="234289"/>
            <a:ext cx="3217333" cy="321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6400B643-A528-4071-B3DC-A99588214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362574" y="0"/>
            <a:ext cx="76202" cy="6858000"/>
          </a:xfrm>
          <a:prstGeom prst="rect">
            <a:avLst/>
          </a:pr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CEF5ECD-2D42-4A2E-96EC-FE442B2DDB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4" b="-4"/>
          <a:stretch/>
        </p:blipFill>
        <p:spPr>
          <a:xfrm>
            <a:off x="1927632" y="3458534"/>
            <a:ext cx="3217333" cy="3217333"/>
          </a:xfrm>
          <a:prstGeom prst="rect">
            <a:avLst/>
          </a:prstGeom>
        </p:spPr>
      </p:pic>
      <p:sp>
        <p:nvSpPr>
          <p:cNvPr id="79" name="Freeform 42">
            <a:extLst>
              <a:ext uri="{FF2B5EF4-FFF2-40B4-BE49-F238E27FC236}">
                <a16:creationId xmlns:a16="http://schemas.microsoft.com/office/drawing/2014/main" id="{F5EA9C4A-D501-4F2B-ABFC-5BD58B314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5362574" cy="6858000"/>
          </a:xfrm>
          <a:custGeom>
            <a:avLst/>
            <a:gdLst>
              <a:gd name="connsiteX0" fmla="*/ 3540675 w 5362574"/>
              <a:gd name="connsiteY0" fmla="*/ 3541304 h 6858000"/>
              <a:gd name="connsiteX1" fmla="*/ 3511580 w 5362574"/>
              <a:gd name="connsiteY1" fmla="*/ 3544031 h 6858000"/>
              <a:gd name="connsiteX2" fmla="*/ 3483394 w 5362574"/>
              <a:gd name="connsiteY2" fmla="*/ 3551305 h 6858000"/>
              <a:gd name="connsiteX3" fmla="*/ 3456118 w 5362574"/>
              <a:gd name="connsiteY3" fmla="*/ 3562216 h 6858000"/>
              <a:gd name="connsiteX4" fmla="*/ 3427932 w 5362574"/>
              <a:gd name="connsiteY4" fmla="*/ 3575854 h 6858000"/>
              <a:gd name="connsiteX5" fmla="*/ 3401564 w 5362574"/>
              <a:gd name="connsiteY5" fmla="*/ 3591311 h 6858000"/>
              <a:gd name="connsiteX6" fmla="*/ 3374288 w 5362574"/>
              <a:gd name="connsiteY6" fmla="*/ 3607677 h 6858000"/>
              <a:gd name="connsiteX7" fmla="*/ 3347011 w 5362574"/>
              <a:gd name="connsiteY7" fmla="*/ 3622224 h 6858000"/>
              <a:gd name="connsiteX8" fmla="*/ 3319735 w 5362574"/>
              <a:gd name="connsiteY8" fmla="*/ 3636772 h 6858000"/>
              <a:gd name="connsiteX9" fmla="*/ 3292459 w 5362574"/>
              <a:gd name="connsiteY9" fmla="*/ 3647682 h 6858000"/>
              <a:gd name="connsiteX10" fmla="*/ 3264273 w 5362574"/>
              <a:gd name="connsiteY10" fmla="*/ 3654956 h 6858000"/>
              <a:gd name="connsiteX11" fmla="*/ 3236087 w 5362574"/>
              <a:gd name="connsiteY11" fmla="*/ 3658593 h 6858000"/>
              <a:gd name="connsiteX12" fmla="*/ 3206082 w 5362574"/>
              <a:gd name="connsiteY12" fmla="*/ 3658593 h 6858000"/>
              <a:gd name="connsiteX13" fmla="*/ 3175169 w 5362574"/>
              <a:gd name="connsiteY13" fmla="*/ 3656775 h 6858000"/>
              <a:gd name="connsiteX14" fmla="*/ 3144256 w 5362574"/>
              <a:gd name="connsiteY14" fmla="*/ 3653138 h 6858000"/>
              <a:gd name="connsiteX15" fmla="*/ 3113342 w 5362574"/>
              <a:gd name="connsiteY15" fmla="*/ 3648592 h 6858000"/>
              <a:gd name="connsiteX16" fmla="*/ 3082428 w 5362574"/>
              <a:gd name="connsiteY16" fmla="*/ 3644955 h 6858000"/>
              <a:gd name="connsiteX17" fmla="*/ 3051515 w 5362574"/>
              <a:gd name="connsiteY17" fmla="*/ 3642227 h 6858000"/>
              <a:gd name="connsiteX18" fmla="*/ 3022420 w 5362574"/>
              <a:gd name="connsiteY18" fmla="*/ 3643136 h 6858000"/>
              <a:gd name="connsiteX19" fmla="*/ 2994234 w 5362574"/>
              <a:gd name="connsiteY19" fmla="*/ 3646773 h 6858000"/>
              <a:gd name="connsiteX20" fmla="*/ 2966958 w 5362574"/>
              <a:gd name="connsiteY20" fmla="*/ 3654956 h 6858000"/>
              <a:gd name="connsiteX21" fmla="*/ 2944228 w 5362574"/>
              <a:gd name="connsiteY21" fmla="*/ 3666776 h 6858000"/>
              <a:gd name="connsiteX22" fmla="*/ 2922406 w 5362574"/>
              <a:gd name="connsiteY22" fmla="*/ 3682233 h 6858000"/>
              <a:gd name="connsiteX23" fmla="*/ 2903313 w 5362574"/>
              <a:gd name="connsiteY23" fmla="*/ 3700417 h 6858000"/>
              <a:gd name="connsiteX24" fmla="*/ 2884219 w 5362574"/>
              <a:gd name="connsiteY24" fmla="*/ 3721329 h 6858000"/>
              <a:gd name="connsiteX25" fmla="*/ 2866944 w 5362574"/>
              <a:gd name="connsiteY25" fmla="*/ 3743150 h 6858000"/>
              <a:gd name="connsiteX26" fmla="*/ 2849669 w 5362574"/>
              <a:gd name="connsiteY26" fmla="*/ 3765881 h 6858000"/>
              <a:gd name="connsiteX27" fmla="*/ 2832394 w 5362574"/>
              <a:gd name="connsiteY27" fmla="*/ 3788611 h 6858000"/>
              <a:gd name="connsiteX28" fmla="*/ 2815118 w 5362574"/>
              <a:gd name="connsiteY28" fmla="*/ 3810432 h 6858000"/>
              <a:gd name="connsiteX29" fmla="*/ 2796934 w 5362574"/>
              <a:gd name="connsiteY29" fmla="*/ 3831344 h 6858000"/>
              <a:gd name="connsiteX30" fmla="*/ 2776022 w 5362574"/>
              <a:gd name="connsiteY30" fmla="*/ 3849529 h 6858000"/>
              <a:gd name="connsiteX31" fmla="*/ 2756019 w 5362574"/>
              <a:gd name="connsiteY31" fmla="*/ 3865895 h 6858000"/>
              <a:gd name="connsiteX32" fmla="*/ 2733289 w 5362574"/>
              <a:gd name="connsiteY32" fmla="*/ 3878623 h 6858000"/>
              <a:gd name="connsiteX33" fmla="*/ 2708740 w 5362574"/>
              <a:gd name="connsiteY33" fmla="*/ 3889534 h 6858000"/>
              <a:gd name="connsiteX34" fmla="*/ 2682373 w 5362574"/>
              <a:gd name="connsiteY34" fmla="*/ 3898626 h 6858000"/>
              <a:gd name="connsiteX35" fmla="*/ 2655096 w 5362574"/>
              <a:gd name="connsiteY35" fmla="*/ 3906809 h 6858000"/>
              <a:gd name="connsiteX36" fmla="*/ 2627820 w 5362574"/>
              <a:gd name="connsiteY36" fmla="*/ 3914083 h 6858000"/>
              <a:gd name="connsiteX37" fmla="*/ 2599634 w 5362574"/>
              <a:gd name="connsiteY37" fmla="*/ 3921357 h 6858000"/>
              <a:gd name="connsiteX38" fmla="*/ 2573267 w 5362574"/>
              <a:gd name="connsiteY38" fmla="*/ 3929540 h 6858000"/>
              <a:gd name="connsiteX39" fmla="*/ 2546899 w 5362574"/>
              <a:gd name="connsiteY39" fmla="*/ 3938632 h 6858000"/>
              <a:gd name="connsiteX40" fmla="*/ 2522351 w 5362574"/>
              <a:gd name="connsiteY40" fmla="*/ 3949543 h 6858000"/>
              <a:gd name="connsiteX41" fmla="*/ 2500529 w 5362574"/>
              <a:gd name="connsiteY41" fmla="*/ 3963181 h 6858000"/>
              <a:gd name="connsiteX42" fmla="*/ 2480526 w 5362574"/>
              <a:gd name="connsiteY42" fmla="*/ 3979547 h 6858000"/>
              <a:gd name="connsiteX43" fmla="*/ 2464160 w 5362574"/>
              <a:gd name="connsiteY43" fmla="*/ 3999550 h 6858000"/>
              <a:gd name="connsiteX44" fmla="*/ 2450522 w 5362574"/>
              <a:gd name="connsiteY44" fmla="*/ 4021371 h 6858000"/>
              <a:gd name="connsiteX45" fmla="*/ 2439611 w 5362574"/>
              <a:gd name="connsiteY45" fmla="*/ 4045919 h 6858000"/>
              <a:gd name="connsiteX46" fmla="*/ 2430520 w 5362574"/>
              <a:gd name="connsiteY46" fmla="*/ 4072287 h 6858000"/>
              <a:gd name="connsiteX47" fmla="*/ 2422337 w 5362574"/>
              <a:gd name="connsiteY47" fmla="*/ 4098654 h 6858000"/>
              <a:gd name="connsiteX48" fmla="*/ 2415063 w 5362574"/>
              <a:gd name="connsiteY48" fmla="*/ 4126840 h 6858000"/>
              <a:gd name="connsiteX49" fmla="*/ 2407789 w 5362574"/>
              <a:gd name="connsiteY49" fmla="*/ 4154116 h 6858000"/>
              <a:gd name="connsiteX50" fmla="*/ 2399606 w 5362574"/>
              <a:gd name="connsiteY50" fmla="*/ 4181393 h 6858000"/>
              <a:gd name="connsiteX51" fmla="*/ 2390514 w 5362574"/>
              <a:gd name="connsiteY51" fmla="*/ 4207761 h 6858000"/>
              <a:gd name="connsiteX52" fmla="*/ 2379603 w 5362574"/>
              <a:gd name="connsiteY52" fmla="*/ 4232310 h 6858000"/>
              <a:gd name="connsiteX53" fmla="*/ 2366874 w 5362574"/>
              <a:gd name="connsiteY53" fmla="*/ 4255040 h 6858000"/>
              <a:gd name="connsiteX54" fmla="*/ 2350509 w 5362574"/>
              <a:gd name="connsiteY54" fmla="*/ 4275043 h 6858000"/>
              <a:gd name="connsiteX55" fmla="*/ 2332324 w 5362574"/>
              <a:gd name="connsiteY55" fmla="*/ 4295955 h 6858000"/>
              <a:gd name="connsiteX56" fmla="*/ 2311412 w 5362574"/>
              <a:gd name="connsiteY56" fmla="*/ 4314139 h 6858000"/>
              <a:gd name="connsiteX57" fmla="*/ 2288681 w 5362574"/>
              <a:gd name="connsiteY57" fmla="*/ 4331414 h 6858000"/>
              <a:gd name="connsiteX58" fmla="*/ 2265951 w 5362574"/>
              <a:gd name="connsiteY58" fmla="*/ 4348689 h 6858000"/>
              <a:gd name="connsiteX59" fmla="*/ 2243221 w 5362574"/>
              <a:gd name="connsiteY59" fmla="*/ 4365964 h 6858000"/>
              <a:gd name="connsiteX60" fmla="*/ 2221399 w 5362574"/>
              <a:gd name="connsiteY60" fmla="*/ 4383240 h 6858000"/>
              <a:gd name="connsiteX61" fmla="*/ 2200487 w 5362574"/>
              <a:gd name="connsiteY61" fmla="*/ 4402333 h 6858000"/>
              <a:gd name="connsiteX62" fmla="*/ 2182303 w 5362574"/>
              <a:gd name="connsiteY62" fmla="*/ 4421427 h 6858000"/>
              <a:gd name="connsiteX63" fmla="*/ 2166847 w 5362574"/>
              <a:gd name="connsiteY63" fmla="*/ 4443248 h 6858000"/>
              <a:gd name="connsiteX64" fmla="*/ 2155027 w 5362574"/>
              <a:gd name="connsiteY64" fmla="*/ 4465978 h 6858000"/>
              <a:gd name="connsiteX65" fmla="*/ 2146844 w 5362574"/>
              <a:gd name="connsiteY65" fmla="*/ 4493255 h 6858000"/>
              <a:gd name="connsiteX66" fmla="*/ 2143207 w 5362574"/>
              <a:gd name="connsiteY66" fmla="*/ 4521441 h 6858000"/>
              <a:gd name="connsiteX67" fmla="*/ 2142297 w 5362574"/>
              <a:gd name="connsiteY67" fmla="*/ 4550536 h 6858000"/>
              <a:gd name="connsiteX68" fmla="*/ 2145025 w 5362574"/>
              <a:gd name="connsiteY68" fmla="*/ 4581449 h 6858000"/>
              <a:gd name="connsiteX69" fmla="*/ 2148662 w 5362574"/>
              <a:gd name="connsiteY69" fmla="*/ 4612362 h 6858000"/>
              <a:gd name="connsiteX70" fmla="*/ 2153208 w 5362574"/>
              <a:gd name="connsiteY70" fmla="*/ 4643276 h 6858000"/>
              <a:gd name="connsiteX71" fmla="*/ 2156845 w 5362574"/>
              <a:gd name="connsiteY71" fmla="*/ 4674189 h 6858000"/>
              <a:gd name="connsiteX72" fmla="*/ 2158664 w 5362574"/>
              <a:gd name="connsiteY72" fmla="*/ 4705103 h 6858000"/>
              <a:gd name="connsiteX73" fmla="*/ 2158664 w 5362574"/>
              <a:gd name="connsiteY73" fmla="*/ 4735107 h 6858000"/>
              <a:gd name="connsiteX74" fmla="*/ 2155027 w 5362574"/>
              <a:gd name="connsiteY74" fmla="*/ 4763293 h 6858000"/>
              <a:gd name="connsiteX75" fmla="*/ 2147753 w 5362574"/>
              <a:gd name="connsiteY75" fmla="*/ 4791478 h 6858000"/>
              <a:gd name="connsiteX76" fmla="*/ 2136842 w 5362574"/>
              <a:gd name="connsiteY76" fmla="*/ 4817846 h 6858000"/>
              <a:gd name="connsiteX77" fmla="*/ 2123204 w 5362574"/>
              <a:gd name="connsiteY77" fmla="*/ 4845122 h 6858000"/>
              <a:gd name="connsiteX78" fmla="*/ 2107747 w 5362574"/>
              <a:gd name="connsiteY78" fmla="*/ 4872399 h 6858000"/>
              <a:gd name="connsiteX79" fmla="*/ 2091382 w 5362574"/>
              <a:gd name="connsiteY79" fmla="*/ 4899675 h 6858000"/>
              <a:gd name="connsiteX80" fmla="*/ 2075925 w 5362574"/>
              <a:gd name="connsiteY80" fmla="*/ 4926043 h 6858000"/>
              <a:gd name="connsiteX81" fmla="*/ 2062286 w 5362574"/>
              <a:gd name="connsiteY81" fmla="*/ 4954229 h 6858000"/>
              <a:gd name="connsiteX82" fmla="*/ 2051376 w 5362574"/>
              <a:gd name="connsiteY82" fmla="*/ 4981505 h 6858000"/>
              <a:gd name="connsiteX83" fmla="*/ 2044102 w 5362574"/>
              <a:gd name="connsiteY83" fmla="*/ 5009691 h 6858000"/>
              <a:gd name="connsiteX84" fmla="*/ 2041375 w 5362574"/>
              <a:gd name="connsiteY84" fmla="*/ 5038786 h 6858000"/>
              <a:gd name="connsiteX85" fmla="*/ 2044102 w 5362574"/>
              <a:gd name="connsiteY85" fmla="*/ 5067880 h 6858000"/>
              <a:gd name="connsiteX86" fmla="*/ 2051376 w 5362574"/>
              <a:gd name="connsiteY86" fmla="*/ 5096066 h 6858000"/>
              <a:gd name="connsiteX87" fmla="*/ 2062286 w 5362574"/>
              <a:gd name="connsiteY87" fmla="*/ 5123343 h 6858000"/>
              <a:gd name="connsiteX88" fmla="*/ 2075925 w 5362574"/>
              <a:gd name="connsiteY88" fmla="*/ 5151528 h 6858000"/>
              <a:gd name="connsiteX89" fmla="*/ 2091382 w 5362574"/>
              <a:gd name="connsiteY89" fmla="*/ 5177896 h 6858000"/>
              <a:gd name="connsiteX90" fmla="*/ 2107747 w 5362574"/>
              <a:gd name="connsiteY90" fmla="*/ 5205173 h 6858000"/>
              <a:gd name="connsiteX91" fmla="*/ 2123204 w 5362574"/>
              <a:gd name="connsiteY91" fmla="*/ 5232449 h 6858000"/>
              <a:gd name="connsiteX92" fmla="*/ 2136842 w 5362574"/>
              <a:gd name="connsiteY92" fmla="*/ 5259725 h 6858000"/>
              <a:gd name="connsiteX93" fmla="*/ 2147753 w 5362574"/>
              <a:gd name="connsiteY93" fmla="*/ 5286093 h 6858000"/>
              <a:gd name="connsiteX94" fmla="*/ 2155027 w 5362574"/>
              <a:gd name="connsiteY94" fmla="*/ 5314279 h 6858000"/>
              <a:gd name="connsiteX95" fmla="*/ 2158664 w 5362574"/>
              <a:gd name="connsiteY95" fmla="*/ 5342464 h 6858000"/>
              <a:gd name="connsiteX96" fmla="*/ 2158664 w 5362574"/>
              <a:gd name="connsiteY96" fmla="*/ 5372469 h 6858000"/>
              <a:gd name="connsiteX97" fmla="*/ 2156845 w 5362574"/>
              <a:gd name="connsiteY97" fmla="*/ 5403382 h 6858000"/>
              <a:gd name="connsiteX98" fmla="*/ 2153208 w 5362574"/>
              <a:gd name="connsiteY98" fmla="*/ 5434295 h 6858000"/>
              <a:gd name="connsiteX99" fmla="*/ 2148662 w 5362574"/>
              <a:gd name="connsiteY99" fmla="*/ 5465209 h 6858000"/>
              <a:gd name="connsiteX100" fmla="*/ 2145025 w 5362574"/>
              <a:gd name="connsiteY100" fmla="*/ 5496122 h 6858000"/>
              <a:gd name="connsiteX101" fmla="*/ 2142297 w 5362574"/>
              <a:gd name="connsiteY101" fmla="*/ 5527035 h 6858000"/>
              <a:gd name="connsiteX102" fmla="*/ 2143207 w 5362574"/>
              <a:gd name="connsiteY102" fmla="*/ 5556131 h 6858000"/>
              <a:gd name="connsiteX103" fmla="*/ 2146844 w 5362574"/>
              <a:gd name="connsiteY103" fmla="*/ 5584317 h 6858000"/>
              <a:gd name="connsiteX104" fmla="*/ 2155027 w 5362574"/>
              <a:gd name="connsiteY104" fmla="*/ 5611593 h 6858000"/>
              <a:gd name="connsiteX105" fmla="*/ 2166847 w 5362574"/>
              <a:gd name="connsiteY105" fmla="*/ 5634323 h 6858000"/>
              <a:gd name="connsiteX106" fmla="*/ 2182303 w 5362574"/>
              <a:gd name="connsiteY106" fmla="*/ 5656145 h 6858000"/>
              <a:gd name="connsiteX107" fmla="*/ 2200487 w 5362574"/>
              <a:gd name="connsiteY107" fmla="*/ 5675238 h 6858000"/>
              <a:gd name="connsiteX108" fmla="*/ 2221399 w 5362574"/>
              <a:gd name="connsiteY108" fmla="*/ 5694331 h 6858000"/>
              <a:gd name="connsiteX109" fmla="*/ 2243221 w 5362574"/>
              <a:gd name="connsiteY109" fmla="*/ 5711607 h 6858000"/>
              <a:gd name="connsiteX110" fmla="*/ 2265951 w 5362574"/>
              <a:gd name="connsiteY110" fmla="*/ 5728882 h 6858000"/>
              <a:gd name="connsiteX111" fmla="*/ 2288681 w 5362574"/>
              <a:gd name="connsiteY111" fmla="*/ 5746157 h 6858000"/>
              <a:gd name="connsiteX112" fmla="*/ 2311412 w 5362574"/>
              <a:gd name="connsiteY112" fmla="*/ 5763432 h 6858000"/>
              <a:gd name="connsiteX113" fmla="*/ 2332324 w 5362574"/>
              <a:gd name="connsiteY113" fmla="*/ 5781616 h 6858000"/>
              <a:gd name="connsiteX114" fmla="*/ 2350509 w 5362574"/>
              <a:gd name="connsiteY114" fmla="*/ 5802528 h 6858000"/>
              <a:gd name="connsiteX115" fmla="*/ 2366874 w 5362574"/>
              <a:gd name="connsiteY115" fmla="*/ 5822531 h 6858000"/>
              <a:gd name="connsiteX116" fmla="*/ 2379603 w 5362574"/>
              <a:gd name="connsiteY116" fmla="*/ 5845261 h 6858000"/>
              <a:gd name="connsiteX117" fmla="*/ 2390514 w 5362574"/>
              <a:gd name="connsiteY117" fmla="*/ 5869810 h 6858000"/>
              <a:gd name="connsiteX118" fmla="*/ 2399606 w 5362574"/>
              <a:gd name="connsiteY118" fmla="*/ 5896178 h 6858000"/>
              <a:gd name="connsiteX119" fmla="*/ 2407789 w 5362574"/>
              <a:gd name="connsiteY119" fmla="*/ 5923455 h 6858000"/>
              <a:gd name="connsiteX120" fmla="*/ 2415063 w 5362574"/>
              <a:gd name="connsiteY120" fmla="*/ 5950731 h 6858000"/>
              <a:gd name="connsiteX121" fmla="*/ 2422337 w 5362574"/>
              <a:gd name="connsiteY121" fmla="*/ 5978917 h 6858000"/>
              <a:gd name="connsiteX122" fmla="*/ 2430520 w 5362574"/>
              <a:gd name="connsiteY122" fmla="*/ 6005284 h 6858000"/>
              <a:gd name="connsiteX123" fmla="*/ 2439611 w 5362574"/>
              <a:gd name="connsiteY123" fmla="*/ 6031651 h 6858000"/>
              <a:gd name="connsiteX124" fmla="*/ 2450522 w 5362574"/>
              <a:gd name="connsiteY124" fmla="*/ 6056200 h 6858000"/>
              <a:gd name="connsiteX125" fmla="*/ 2464160 w 5362574"/>
              <a:gd name="connsiteY125" fmla="*/ 6078022 h 6858000"/>
              <a:gd name="connsiteX126" fmla="*/ 2480526 w 5362574"/>
              <a:gd name="connsiteY126" fmla="*/ 6098024 h 6858000"/>
              <a:gd name="connsiteX127" fmla="*/ 2500529 w 5362574"/>
              <a:gd name="connsiteY127" fmla="*/ 6114390 h 6858000"/>
              <a:gd name="connsiteX128" fmla="*/ 2522351 w 5362574"/>
              <a:gd name="connsiteY128" fmla="*/ 6128028 h 6858000"/>
              <a:gd name="connsiteX129" fmla="*/ 2546899 w 5362574"/>
              <a:gd name="connsiteY129" fmla="*/ 6138939 h 6858000"/>
              <a:gd name="connsiteX130" fmla="*/ 2573267 w 5362574"/>
              <a:gd name="connsiteY130" fmla="*/ 6148031 h 6858000"/>
              <a:gd name="connsiteX131" fmla="*/ 2599634 w 5362574"/>
              <a:gd name="connsiteY131" fmla="*/ 6156214 h 6858000"/>
              <a:gd name="connsiteX132" fmla="*/ 2627820 w 5362574"/>
              <a:gd name="connsiteY132" fmla="*/ 6163488 h 6858000"/>
              <a:gd name="connsiteX133" fmla="*/ 2655096 w 5362574"/>
              <a:gd name="connsiteY133" fmla="*/ 6170762 h 6858000"/>
              <a:gd name="connsiteX134" fmla="*/ 2682373 w 5362574"/>
              <a:gd name="connsiteY134" fmla="*/ 6178945 h 6858000"/>
              <a:gd name="connsiteX135" fmla="*/ 2708740 w 5362574"/>
              <a:gd name="connsiteY135" fmla="*/ 6188037 h 6858000"/>
              <a:gd name="connsiteX136" fmla="*/ 2733289 w 5362574"/>
              <a:gd name="connsiteY136" fmla="*/ 6198948 h 6858000"/>
              <a:gd name="connsiteX137" fmla="*/ 2756019 w 5362574"/>
              <a:gd name="connsiteY137" fmla="*/ 6211676 h 6858000"/>
              <a:gd name="connsiteX138" fmla="*/ 2776022 w 5362574"/>
              <a:gd name="connsiteY138" fmla="*/ 6228042 h 6858000"/>
              <a:gd name="connsiteX139" fmla="*/ 2796934 w 5362574"/>
              <a:gd name="connsiteY139" fmla="*/ 6246227 h 6858000"/>
              <a:gd name="connsiteX140" fmla="*/ 2815118 w 5362574"/>
              <a:gd name="connsiteY140" fmla="*/ 6267139 h 6858000"/>
              <a:gd name="connsiteX141" fmla="*/ 2832394 w 5362574"/>
              <a:gd name="connsiteY141" fmla="*/ 6288960 h 6858000"/>
              <a:gd name="connsiteX142" fmla="*/ 2849669 w 5362574"/>
              <a:gd name="connsiteY142" fmla="*/ 6311690 h 6858000"/>
              <a:gd name="connsiteX143" fmla="*/ 2866944 w 5362574"/>
              <a:gd name="connsiteY143" fmla="*/ 6334421 h 6858000"/>
              <a:gd name="connsiteX144" fmla="*/ 2884219 w 5362574"/>
              <a:gd name="connsiteY144" fmla="*/ 6356242 h 6858000"/>
              <a:gd name="connsiteX145" fmla="*/ 2903313 w 5362574"/>
              <a:gd name="connsiteY145" fmla="*/ 6377154 h 6858000"/>
              <a:gd name="connsiteX146" fmla="*/ 2922406 w 5362574"/>
              <a:gd name="connsiteY146" fmla="*/ 6395338 h 6858000"/>
              <a:gd name="connsiteX147" fmla="*/ 2944228 w 5362574"/>
              <a:gd name="connsiteY147" fmla="*/ 6410795 h 6858000"/>
              <a:gd name="connsiteX148" fmla="*/ 2966958 w 5362574"/>
              <a:gd name="connsiteY148" fmla="*/ 6422615 h 6858000"/>
              <a:gd name="connsiteX149" fmla="*/ 2994234 w 5362574"/>
              <a:gd name="connsiteY149" fmla="*/ 6430798 h 6858000"/>
              <a:gd name="connsiteX150" fmla="*/ 3022420 w 5362574"/>
              <a:gd name="connsiteY150" fmla="*/ 6434435 h 6858000"/>
              <a:gd name="connsiteX151" fmla="*/ 3051515 w 5362574"/>
              <a:gd name="connsiteY151" fmla="*/ 6435344 h 6858000"/>
              <a:gd name="connsiteX152" fmla="*/ 3082428 w 5362574"/>
              <a:gd name="connsiteY152" fmla="*/ 6432616 h 6858000"/>
              <a:gd name="connsiteX153" fmla="*/ 3113342 w 5362574"/>
              <a:gd name="connsiteY153" fmla="*/ 6428980 h 6858000"/>
              <a:gd name="connsiteX154" fmla="*/ 3144256 w 5362574"/>
              <a:gd name="connsiteY154" fmla="*/ 6424433 h 6858000"/>
              <a:gd name="connsiteX155" fmla="*/ 3175169 w 5362574"/>
              <a:gd name="connsiteY155" fmla="*/ 6420797 h 6858000"/>
              <a:gd name="connsiteX156" fmla="*/ 3206082 w 5362574"/>
              <a:gd name="connsiteY156" fmla="*/ 6418978 h 6858000"/>
              <a:gd name="connsiteX157" fmla="*/ 3236087 w 5362574"/>
              <a:gd name="connsiteY157" fmla="*/ 6418978 h 6858000"/>
              <a:gd name="connsiteX158" fmla="*/ 3264273 w 5362574"/>
              <a:gd name="connsiteY158" fmla="*/ 6422615 h 6858000"/>
              <a:gd name="connsiteX159" fmla="*/ 3292459 w 5362574"/>
              <a:gd name="connsiteY159" fmla="*/ 6429889 h 6858000"/>
              <a:gd name="connsiteX160" fmla="*/ 3319735 w 5362574"/>
              <a:gd name="connsiteY160" fmla="*/ 6440799 h 6858000"/>
              <a:gd name="connsiteX161" fmla="*/ 3347011 w 5362574"/>
              <a:gd name="connsiteY161" fmla="*/ 6455347 h 6858000"/>
              <a:gd name="connsiteX162" fmla="*/ 3374288 w 5362574"/>
              <a:gd name="connsiteY162" fmla="*/ 6469895 h 6858000"/>
              <a:gd name="connsiteX163" fmla="*/ 3401564 w 5362574"/>
              <a:gd name="connsiteY163" fmla="*/ 6486260 h 6858000"/>
              <a:gd name="connsiteX164" fmla="*/ 3427932 w 5362574"/>
              <a:gd name="connsiteY164" fmla="*/ 6501717 h 6858000"/>
              <a:gd name="connsiteX165" fmla="*/ 3456118 w 5362574"/>
              <a:gd name="connsiteY165" fmla="*/ 6515355 h 6858000"/>
              <a:gd name="connsiteX166" fmla="*/ 3483394 w 5362574"/>
              <a:gd name="connsiteY166" fmla="*/ 6526266 h 6858000"/>
              <a:gd name="connsiteX167" fmla="*/ 3511580 w 5362574"/>
              <a:gd name="connsiteY167" fmla="*/ 6533540 h 6858000"/>
              <a:gd name="connsiteX168" fmla="*/ 3540675 w 5362574"/>
              <a:gd name="connsiteY168" fmla="*/ 6536267 h 6858000"/>
              <a:gd name="connsiteX169" fmla="*/ 3569769 w 5362574"/>
              <a:gd name="connsiteY169" fmla="*/ 6533540 h 6858000"/>
              <a:gd name="connsiteX170" fmla="*/ 3597955 w 5362574"/>
              <a:gd name="connsiteY170" fmla="*/ 6526266 h 6858000"/>
              <a:gd name="connsiteX171" fmla="*/ 3625232 w 5362574"/>
              <a:gd name="connsiteY171" fmla="*/ 6515355 h 6858000"/>
              <a:gd name="connsiteX172" fmla="*/ 3653417 w 5362574"/>
              <a:gd name="connsiteY172" fmla="*/ 6501717 h 6858000"/>
              <a:gd name="connsiteX173" fmla="*/ 3679785 w 5362574"/>
              <a:gd name="connsiteY173" fmla="*/ 6486260 h 6858000"/>
              <a:gd name="connsiteX174" fmla="*/ 3707062 w 5362574"/>
              <a:gd name="connsiteY174" fmla="*/ 6469895 h 6858000"/>
              <a:gd name="connsiteX175" fmla="*/ 3734338 w 5362574"/>
              <a:gd name="connsiteY175" fmla="*/ 6455347 h 6858000"/>
              <a:gd name="connsiteX176" fmla="*/ 3761614 w 5362574"/>
              <a:gd name="connsiteY176" fmla="*/ 6440799 h 6858000"/>
              <a:gd name="connsiteX177" fmla="*/ 3787982 w 5362574"/>
              <a:gd name="connsiteY177" fmla="*/ 6429889 h 6858000"/>
              <a:gd name="connsiteX178" fmla="*/ 3817077 w 5362574"/>
              <a:gd name="connsiteY178" fmla="*/ 6422615 h 6858000"/>
              <a:gd name="connsiteX179" fmla="*/ 3845262 w 5362574"/>
              <a:gd name="connsiteY179" fmla="*/ 6418978 h 6858000"/>
              <a:gd name="connsiteX180" fmla="*/ 3875267 w 5362574"/>
              <a:gd name="connsiteY180" fmla="*/ 6418978 h 6858000"/>
              <a:gd name="connsiteX181" fmla="*/ 3906180 w 5362574"/>
              <a:gd name="connsiteY181" fmla="*/ 6420797 h 6858000"/>
              <a:gd name="connsiteX182" fmla="*/ 3937093 w 5362574"/>
              <a:gd name="connsiteY182" fmla="*/ 6424433 h 6858000"/>
              <a:gd name="connsiteX183" fmla="*/ 3968007 w 5362574"/>
              <a:gd name="connsiteY183" fmla="*/ 6428980 h 6858000"/>
              <a:gd name="connsiteX184" fmla="*/ 3998921 w 5362574"/>
              <a:gd name="connsiteY184" fmla="*/ 6432616 h 6858000"/>
              <a:gd name="connsiteX185" fmla="*/ 4029834 w 5362574"/>
              <a:gd name="connsiteY185" fmla="*/ 6435344 h 6858000"/>
              <a:gd name="connsiteX186" fmla="*/ 4058929 w 5362574"/>
              <a:gd name="connsiteY186" fmla="*/ 6434435 h 6858000"/>
              <a:gd name="connsiteX187" fmla="*/ 4087115 w 5362574"/>
              <a:gd name="connsiteY187" fmla="*/ 6430798 h 6858000"/>
              <a:gd name="connsiteX188" fmla="*/ 4114391 w 5362574"/>
              <a:gd name="connsiteY188" fmla="*/ 6422615 h 6858000"/>
              <a:gd name="connsiteX189" fmla="*/ 4137122 w 5362574"/>
              <a:gd name="connsiteY189" fmla="*/ 6410795 h 6858000"/>
              <a:gd name="connsiteX190" fmla="*/ 4158943 w 5362574"/>
              <a:gd name="connsiteY190" fmla="*/ 6395338 h 6858000"/>
              <a:gd name="connsiteX191" fmla="*/ 4178037 w 5362574"/>
              <a:gd name="connsiteY191" fmla="*/ 6377154 h 6858000"/>
              <a:gd name="connsiteX192" fmla="*/ 4197130 w 5362574"/>
              <a:gd name="connsiteY192" fmla="*/ 6356242 h 6858000"/>
              <a:gd name="connsiteX193" fmla="*/ 4214405 w 5362574"/>
              <a:gd name="connsiteY193" fmla="*/ 6334421 h 6858000"/>
              <a:gd name="connsiteX194" fmla="*/ 4231680 w 5362574"/>
              <a:gd name="connsiteY194" fmla="*/ 6311690 h 6858000"/>
              <a:gd name="connsiteX195" fmla="*/ 4248955 w 5362574"/>
              <a:gd name="connsiteY195" fmla="*/ 6288960 h 6858000"/>
              <a:gd name="connsiteX196" fmla="*/ 4266231 w 5362574"/>
              <a:gd name="connsiteY196" fmla="*/ 6267139 h 6858000"/>
              <a:gd name="connsiteX197" fmla="*/ 4284415 w 5362574"/>
              <a:gd name="connsiteY197" fmla="*/ 6246227 h 6858000"/>
              <a:gd name="connsiteX198" fmla="*/ 4305327 w 5362574"/>
              <a:gd name="connsiteY198" fmla="*/ 6228042 h 6858000"/>
              <a:gd name="connsiteX199" fmla="*/ 4325330 w 5362574"/>
              <a:gd name="connsiteY199" fmla="*/ 6211676 h 6858000"/>
              <a:gd name="connsiteX200" fmla="*/ 4348060 w 5362574"/>
              <a:gd name="connsiteY200" fmla="*/ 6198948 h 6858000"/>
              <a:gd name="connsiteX201" fmla="*/ 4372609 w 5362574"/>
              <a:gd name="connsiteY201" fmla="*/ 6188037 h 6858000"/>
              <a:gd name="connsiteX202" fmla="*/ 4398976 w 5362574"/>
              <a:gd name="connsiteY202" fmla="*/ 6178945 h 6858000"/>
              <a:gd name="connsiteX203" fmla="*/ 4426253 w 5362574"/>
              <a:gd name="connsiteY203" fmla="*/ 6170762 h 6858000"/>
              <a:gd name="connsiteX204" fmla="*/ 4453530 w 5362574"/>
              <a:gd name="connsiteY204" fmla="*/ 6163488 h 6858000"/>
              <a:gd name="connsiteX205" fmla="*/ 4481715 w 5362574"/>
              <a:gd name="connsiteY205" fmla="*/ 6156214 h 6858000"/>
              <a:gd name="connsiteX206" fmla="*/ 4508082 w 5362574"/>
              <a:gd name="connsiteY206" fmla="*/ 6148031 h 6858000"/>
              <a:gd name="connsiteX207" fmla="*/ 4534450 w 5362574"/>
              <a:gd name="connsiteY207" fmla="*/ 6138939 h 6858000"/>
              <a:gd name="connsiteX208" fmla="*/ 4558998 w 5362574"/>
              <a:gd name="connsiteY208" fmla="*/ 6128028 h 6858000"/>
              <a:gd name="connsiteX209" fmla="*/ 4580820 w 5362574"/>
              <a:gd name="connsiteY209" fmla="*/ 6114390 h 6858000"/>
              <a:gd name="connsiteX210" fmla="*/ 4600823 w 5362574"/>
              <a:gd name="connsiteY210" fmla="*/ 6098024 h 6858000"/>
              <a:gd name="connsiteX211" fmla="*/ 4617189 w 5362574"/>
              <a:gd name="connsiteY211" fmla="*/ 6078022 h 6858000"/>
              <a:gd name="connsiteX212" fmla="*/ 4630827 w 5362574"/>
              <a:gd name="connsiteY212" fmla="*/ 6056200 h 6858000"/>
              <a:gd name="connsiteX213" fmla="*/ 4641738 w 5362574"/>
              <a:gd name="connsiteY213" fmla="*/ 6031651 h 6858000"/>
              <a:gd name="connsiteX214" fmla="*/ 4650829 w 5362574"/>
              <a:gd name="connsiteY214" fmla="*/ 6005284 h 6858000"/>
              <a:gd name="connsiteX215" fmla="*/ 4659012 w 5362574"/>
              <a:gd name="connsiteY215" fmla="*/ 5978917 h 6858000"/>
              <a:gd name="connsiteX216" fmla="*/ 4666286 w 5362574"/>
              <a:gd name="connsiteY216" fmla="*/ 5950731 h 6858000"/>
              <a:gd name="connsiteX217" fmla="*/ 4673560 w 5362574"/>
              <a:gd name="connsiteY217" fmla="*/ 5923455 h 6858000"/>
              <a:gd name="connsiteX218" fmla="*/ 4681743 w 5362574"/>
              <a:gd name="connsiteY218" fmla="*/ 5896178 h 6858000"/>
              <a:gd name="connsiteX219" fmla="*/ 4690835 w 5362574"/>
              <a:gd name="connsiteY219" fmla="*/ 5869810 h 6858000"/>
              <a:gd name="connsiteX220" fmla="*/ 4701746 w 5362574"/>
              <a:gd name="connsiteY220" fmla="*/ 5845261 h 6858000"/>
              <a:gd name="connsiteX221" fmla="*/ 4714475 w 5362574"/>
              <a:gd name="connsiteY221" fmla="*/ 5822531 h 6858000"/>
              <a:gd name="connsiteX222" fmla="*/ 4730841 w 5362574"/>
              <a:gd name="connsiteY222" fmla="*/ 5802528 h 6858000"/>
              <a:gd name="connsiteX223" fmla="*/ 4749025 w 5362574"/>
              <a:gd name="connsiteY223" fmla="*/ 5781616 h 6858000"/>
              <a:gd name="connsiteX224" fmla="*/ 4769937 w 5362574"/>
              <a:gd name="connsiteY224" fmla="*/ 5763432 h 6858000"/>
              <a:gd name="connsiteX225" fmla="*/ 4791759 w 5362574"/>
              <a:gd name="connsiteY225" fmla="*/ 5746157 h 6858000"/>
              <a:gd name="connsiteX226" fmla="*/ 4815398 w 5362574"/>
              <a:gd name="connsiteY226" fmla="*/ 5728882 h 6858000"/>
              <a:gd name="connsiteX227" fmla="*/ 4838128 w 5362574"/>
              <a:gd name="connsiteY227" fmla="*/ 5711607 h 6858000"/>
              <a:gd name="connsiteX228" fmla="*/ 4859950 w 5362574"/>
              <a:gd name="connsiteY228" fmla="*/ 5694331 h 6858000"/>
              <a:gd name="connsiteX229" fmla="*/ 4880862 w 5362574"/>
              <a:gd name="connsiteY229" fmla="*/ 5675238 h 6858000"/>
              <a:gd name="connsiteX230" fmla="*/ 4899046 w 5362574"/>
              <a:gd name="connsiteY230" fmla="*/ 5656145 h 6858000"/>
              <a:gd name="connsiteX231" fmla="*/ 4914503 w 5362574"/>
              <a:gd name="connsiteY231" fmla="*/ 5634323 h 6858000"/>
              <a:gd name="connsiteX232" fmla="*/ 4926323 w 5362574"/>
              <a:gd name="connsiteY232" fmla="*/ 5611593 h 6858000"/>
              <a:gd name="connsiteX233" fmla="*/ 4934506 w 5362574"/>
              <a:gd name="connsiteY233" fmla="*/ 5584317 h 6858000"/>
              <a:gd name="connsiteX234" fmla="*/ 4938142 w 5362574"/>
              <a:gd name="connsiteY234" fmla="*/ 5556131 h 6858000"/>
              <a:gd name="connsiteX235" fmla="*/ 4939052 w 5362574"/>
              <a:gd name="connsiteY235" fmla="*/ 5527035 h 6858000"/>
              <a:gd name="connsiteX236" fmla="*/ 4936324 w 5362574"/>
              <a:gd name="connsiteY236" fmla="*/ 5496122 h 6858000"/>
              <a:gd name="connsiteX237" fmla="*/ 4932688 w 5362574"/>
              <a:gd name="connsiteY237" fmla="*/ 5465209 h 6858000"/>
              <a:gd name="connsiteX238" fmla="*/ 4928141 w 5362574"/>
              <a:gd name="connsiteY238" fmla="*/ 5434295 h 6858000"/>
              <a:gd name="connsiteX239" fmla="*/ 4924505 w 5362574"/>
              <a:gd name="connsiteY239" fmla="*/ 5403382 h 6858000"/>
              <a:gd name="connsiteX240" fmla="*/ 4922686 w 5362574"/>
              <a:gd name="connsiteY240" fmla="*/ 5372469 h 6858000"/>
              <a:gd name="connsiteX241" fmla="*/ 4922686 w 5362574"/>
              <a:gd name="connsiteY241" fmla="*/ 5342464 h 6858000"/>
              <a:gd name="connsiteX242" fmla="*/ 4926323 w 5362574"/>
              <a:gd name="connsiteY242" fmla="*/ 5314279 h 6858000"/>
              <a:gd name="connsiteX243" fmla="*/ 4933596 w 5362574"/>
              <a:gd name="connsiteY243" fmla="*/ 5286093 h 6858000"/>
              <a:gd name="connsiteX244" fmla="*/ 4944507 w 5362574"/>
              <a:gd name="connsiteY244" fmla="*/ 5259725 h 6858000"/>
              <a:gd name="connsiteX245" fmla="*/ 4959055 w 5362574"/>
              <a:gd name="connsiteY245" fmla="*/ 5232449 h 6858000"/>
              <a:gd name="connsiteX246" fmla="*/ 4973602 w 5362574"/>
              <a:gd name="connsiteY246" fmla="*/ 5205173 h 6858000"/>
              <a:gd name="connsiteX247" fmla="*/ 4989968 w 5362574"/>
              <a:gd name="connsiteY247" fmla="*/ 5177896 h 6858000"/>
              <a:gd name="connsiteX248" fmla="*/ 5005425 w 5362574"/>
              <a:gd name="connsiteY248" fmla="*/ 5151528 h 6858000"/>
              <a:gd name="connsiteX249" fmla="*/ 5019063 w 5362574"/>
              <a:gd name="connsiteY249" fmla="*/ 5123343 h 6858000"/>
              <a:gd name="connsiteX250" fmla="*/ 5029973 w 5362574"/>
              <a:gd name="connsiteY250" fmla="*/ 5096066 h 6858000"/>
              <a:gd name="connsiteX251" fmla="*/ 5037247 w 5362574"/>
              <a:gd name="connsiteY251" fmla="*/ 5067880 h 6858000"/>
              <a:gd name="connsiteX252" fmla="*/ 5039975 w 5362574"/>
              <a:gd name="connsiteY252" fmla="*/ 5038786 h 6858000"/>
              <a:gd name="connsiteX253" fmla="*/ 5037247 w 5362574"/>
              <a:gd name="connsiteY253" fmla="*/ 5009691 h 6858000"/>
              <a:gd name="connsiteX254" fmla="*/ 5029973 w 5362574"/>
              <a:gd name="connsiteY254" fmla="*/ 4981505 h 6858000"/>
              <a:gd name="connsiteX255" fmla="*/ 5019063 w 5362574"/>
              <a:gd name="connsiteY255" fmla="*/ 4954229 h 6858000"/>
              <a:gd name="connsiteX256" fmla="*/ 5005425 w 5362574"/>
              <a:gd name="connsiteY256" fmla="*/ 4926043 h 6858000"/>
              <a:gd name="connsiteX257" fmla="*/ 4989968 w 5362574"/>
              <a:gd name="connsiteY257" fmla="*/ 4899675 h 6858000"/>
              <a:gd name="connsiteX258" fmla="*/ 4973602 w 5362574"/>
              <a:gd name="connsiteY258" fmla="*/ 4872399 h 6858000"/>
              <a:gd name="connsiteX259" fmla="*/ 4959055 w 5362574"/>
              <a:gd name="connsiteY259" fmla="*/ 4845122 h 6858000"/>
              <a:gd name="connsiteX260" fmla="*/ 4944507 w 5362574"/>
              <a:gd name="connsiteY260" fmla="*/ 4817846 h 6858000"/>
              <a:gd name="connsiteX261" fmla="*/ 4933596 w 5362574"/>
              <a:gd name="connsiteY261" fmla="*/ 4791478 h 6858000"/>
              <a:gd name="connsiteX262" fmla="*/ 4926323 w 5362574"/>
              <a:gd name="connsiteY262" fmla="*/ 4763293 h 6858000"/>
              <a:gd name="connsiteX263" fmla="*/ 4922686 w 5362574"/>
              <a:gd name="connsiteY263" fmla="*/ 4735107 h 6858000"/>
              <a:gd name="connsiteX264" fmla="*/ 4922686 w 5362574"/>
              <a:gd name="connsiteY264" fmla="*/ 4705103 h 6858000"/>
              <a:gd name="connsiteX265" fmla="*/ 4924505 w 5362574"/>
              <a:gd name="connsiteY265" fmla="*/ 4674189 h 6858000"/>
              <a:gd name="connsiteX266" fmla="*/ 4928141 w 5362574"/>
              <a:gd name="connsiteY266" fmla="*/ 4643276 h 6858000"/>
              <a:gd name="connsiteX267" fmla="*/ 4932688 w 5362574"/>
              <a:gd name="connsiteY267" fmla="*/ 4612362 h 6858000"/>
              <a:gd name="connsiteX268" fmla="*/ 4936324 w 5362574"/>
              <a:gd name="connsiteY268" fmla="*/ 4581449 h 6858000"/>
              <a:gd name="connsiteX269" fmla="*/ 4939052 w 5362574"/>
              <a:gd name="connsiteY269" fmla="*/ 4550536 h 6858000"/>
              <a:gd name="connsiteX270" fmla="*/ 4938142 w 5362574"/>
              <a:gd name="connsiteY270" fmla="*/ 4521441 h 6858000"/>
              <a:gd name="connsiteX271" fmla="*/ 4934506 w 5362574"/>
              <a:gd name="connsiteY271" fmla="*/ 4493255 h 6858000"/>
              <a:gd name="connsiteX272" fmla="*/ 4926323 w 5362574"/>
              <a:gd name="connsiteY272" fmla="*/ 4465978 h 6858000"/>
              <a:gd name="connsiteX273" fmla="*/ 4914503 w 5362574"/>
              <a:gd name="connsiteY273" fmla="*/ 4443248 h 6858000"/>
              <a:gd name="connsiteX274" fmla="*/ 4899046 w 5362574"/>
              <a:gd name="connsiteY274" fmla="*/ 4421427 h 6858000"/>
              <a:gd name="connsiteX275" fmla="*/ 4880862 w 5362574"/>
              <a:gd name="connsiteY275" fmla="*/ 4402333 h 6858000"/>
              <a:gd name="connsiteX276" fmla="*/ 4859950 w 5362574"/>
              <a:gd name="connsiteY276" fmla="*/ 4383240 h 6858000"/>
              <a:gd name="connsiteX277" fmla="*/ 4838128 w 5362574"/>
              <a:gd name="connsiteY277" fmla="*/ 4365964 h 6858000"/>
              <a:gd name="connsiteX278" fmla="*/ 4815398 w 5362574"/>
              <a:gd name="connsiteY278" fmla="*/ 4348689 h 6858000"/>
              <a:gd name="connsiteX279" fmla="*/ 4791759 w 5362574"/>
              <a:gd name="connsiteY279" fmla="*/ 4331414 h 6858000"/>
              <a:gd name="connsiteX280" fmla="*/ 4769937 w 5362574"/>
              <a:gd name="connsiteY280" fmla="*/ 4314139 h 6858000"/>
              <a:gd name="connsiteX281" fmla="*/ 4749025 w 5362574"/>
              <a:gd name="connsiteY281" fmla="*/ 4295955 h 6858000"/>
              <a:gd name="connsiteX282" fmla="*/ 4730841 w 5362574"/>
              <a:gd name="connsiteY282" fmla="*/ 4275043 h 6858000"/>
              <a:gd name="connsiteX283" fmla="*/ 4714475 w 5362574"/>
              <a:gd name="connsiteY283" fmla="*/ 4255040 h 6858000"/>
              <a:gd name="connsiteX284" fmla="*/ 4701746 w 5362574"/>
              <a:gd name="connsiteY284" fmla="*/ 4232310 h 6858000"/>
              <a:gd name="connsiteX285" fmla="*/ 4690835 w 5362574"/>
              <a:gd name="connsiteY285" fmla="*/ 4207761 h 6858000"/>
              <a:gd name="connsiteX286" fmla="*/ 4681743 w 5362574"/>
              <a:gd name="connsiteY286" fmla="*/ 4181393 h 6858000"/>
              <a:gd name="connsiteX287" fmla="*/ 4673560 w 5362574"/>
              <a:gd name="connsiteY287" fmla="*/ 4154116 h 6858000"/>
              <a:gd name="connsiteX288" fmla="*/ 4666286 w 5362574"/>
              <a:gd name="connsiteY288" fmla="*/ 4126840 h 6858000"/>
              <a:gd name="connsiteX289" fmla="*/ 4659012 w 5362574"/>
              <a:gd name="connsiteY289" fmla="*/ 4098654 h 6858000"/>
              <a:gd name="connsiteX290" fmla="*/ 4650829 w 5362574"/>
              <a:gd name="connsiteY290" fmla="*/ 4072287 h 6858000"/>
              <a:gd name="connsiteX291" fmla="*/ 4641738 w 5362574"/>
              <a:gd name="connsiteY291" fmla="*/ 4045919 h 6858000"/>
              <a:gd name="connsiteX292" fmla="*/ 4630827 w 5362574"/>
              <a:gd name="connsiteY292" fmla="*/ 4021371 h 6858000"/>
              <a:gd name="connsiteX293" fmla="*/ 4617189 w 5362574"/>
              <a:gd name="connsiteY293" fmla="*/ 3999550 h 6858000"/>
              <a:gd name="connsiteX294" fmla="*/ 4600823 w 5362574"/>
              <a:gd name="connsiteY294" fmla="*/ 3979547 h 6858000"/>
              <a:gd name="connsiteX295" fmla="*/ 4580820 w 5362574"/>
              <a:gd name="connsiteY295" fmla="*/ 3963181 h 6858000"/>
              <a:gd name="connsiteX296" fmla="*/ 4558998 w 5362574"/>
              <a:gd name="connsiteY296" fmla="*/ 3949543 h 6858000"/>
              <a:gd name="connsiteX297" fmla="*/ 4534450 w 5362574"/>
              <a:gd name="connsiteY297" fmla="*/ 3938632 h 6858000"/>
              <a:gd name="connsiteX298" fmla="*/ 4508082 w 5362574"/>
              <a:gd name="connsiteY298" fmla="*/ 3929540 h 6858000"/>
              <a:gd name="connsiteX299" fmla="*/ 4481715 w 5362574"/>
              <a:gd name="connsiteY299" fmla="*/ 3921357 h 6858000"/>
              <a:gd name="connsiteX300" fmla="*/ 4453530 w 5362574"/>
              <a:gd name="connsiteY300" fmla="*/ 3914083 h 6858000"/>
              <a:gd name="connsiteX301" fmla="*/ 4426253 w 5362574"/>
              <a:gd name="connsiteY301" fmla="*/ 3906809 h 6858000"/>
              <a:gd name="connsiteX302" fmla="*/ 4398976 w 5362574"/>
              <a:gd name="connsiteY302" fmla="*/ 3898626 h 6858000"/>
              <a:gd name="connsiteX303" fmla="*/ 4372609 w 5362574"/>
              <a:gd name="connsiteY303" fmla="*/ 3889534 h 6858000"/>
              <a:gd name="connsiteX304" fmla="*/ 4348060 w 5362574"/>
              <a:gd name="connsiteY304" fmla="*/ 3878623 h 6858000"/>
              <a:gd name="connsiteX305" fmla="*/ 4325330 w 5362574"/>
              <a:gd name="connsiteY305" fmla="*/ 3865895 h 6858000"/>
              <a:gd name="connsiteX306" fmla="*/ 4305327 w 5362574"/>
              <a:gd name="connsiteY306" fmla="*/ 3849529 h 6858000"/>
              <a:gd name="connsiteX307" fmla="*/ 4284415 w 5362574"/>
              <a:gd name="connsiteY307" fmla="*/ 3831344 h 6858000"/>
              <a:gd name="connsiteX308" fmla="*/ 4266231 w 5362574"/>
              <a:gd name="connsiteY308" fmla="*/ 3810432 h 6858000"/>
              <a:gd name="connsiteX309" fmla="*/ 4248955 w 5362574"/>
              <a:gd name="connsiteY309" fmla="*/ 3788611 h 6858000"/>
              <a:gd name="connsiteX310" fmla="*/ 4231680 w 5362574"/>
              <a:gd name="connsiteY310" fmla="*/ 3765881 h 6858000"/>
              <a:gd name="connsiteX311" fmla="*/ 4214405 w 5362574"/>
              <a:gd name="connsiteY311" fmla="*/ 3743150 h 6858000"/>
              <a:gd name="connsiteX312" fmla="*/ 4197130 w 5362574"/>
              <a:gd name="connsiteY312" fmla="*/ 3721329 h 6858000"/>
              <a:gd name="connsiteX313" fmla="*/ 4178037 w 5362574"/>
              <a:gd name="connsiteY313" fmla="*/ 3700417 h 6858000"/>
              <a:gd name="connsiteX314" fmla="*/ 4158943 w 5362574"/>
              <a:gd name="connsiteY314" fmla="*/ 3682233 h 6858000"/>
              <a:gd name="connsiteX315" fmla="*/ 4137122 w 5362574"/>
              <a:gd name="connsiteY315" fmla="*/ 3666776 h 6858000"/>
              <a:gd name="connsiteX316" fmla="*/ 4114391 w 5362574"/>
              <a:gd name="connsiteY316" fmla="*/ 3654956 h 6858000"/>
              <a:gd name="connsiteX317" fmla="*/ 4087115 w 5362574"/>
              <a:gd name="connsiteY317" fmla="*/ 3646773 h 6858000"/>
              <a:gd name="connsiteX318" fmla="*/ 4058929 w 5362574"/>
              <a:gd name="connsiteY318" fmla="*/ 3643136 h 6858000"/>
              <a:gd name="connsiteX319" fmla="*/ 4029834 w 5362574"/>
              <a:gd name="connsiteY319" fmla="*/ 3642227 h 6858000"/>
              <a:gd name="connsiteX320" fmla="*/ 3998921 w 5362574"/>
              <a:gd name="connsiteY320" fmla="*/ 3644955 h 6858000"/>
              <a:gd name="connsiteX321" fmla="*/ 3968007 w 5362574"/>
              <a:gd name="connsiteY321" fmla="*/ 3648592 h 6858000"/>
              <a:gd name="connsiteX322" fmla="*/ 3937093 w 5362574"/>
              <a:gd name="connsiteY322" fmla="*/ 3653138 h 6858000"/>
              <a:gd name="connsiteX323" fmla="*/ 3906180 w 5362574"/>
              <a:gd name="connsiteY323" fmla="*/ 3656775 h 6858000"/>
              <a:gd name="connsiteX324" fmla="*/ 3875267 w 5362574"/>
              <a:gd name="connsiteY324" fmla="*/ 3658593 h 6858000"/>
              <a:gd name="connsiteX325" fmla="*/ 3845262 w 5362574"/>
              <a:gd name="connsiteY325" fmla="*/ 3658593 h 6858000"/>
              <a:gd name="connsiteX326" fmla="*/ 3817077 w 5362574"/>
              <a:gd name="connsiteY326" fmla="*/ 3654956 h 6858000"/>
              <a:gd name="connsiteX327" fmla="*/ 3787982 w 5362574"/>
              <a:gd name="connsiteY327" fmla="*/ 3647682 h 6858000"/>
              <a:gd name="connsiteX328" fmla="*/ 3761614 w 5362574"/>
              <a:gd name="connsiteY328" fmla="*/ 3636772 h 6858000"/>
              <a:gd name="connsiteX329" fmla="*/ 3734338 w 5362574"/>
              <a:gd name="connsiteY329" fmla="*/ 3622224 h 6858000"/>
              <a:gd name="connsiteX330" fmla="*/ 3707062 w 5362574"/>
              <a:gd name="connsiteY330" fmla="*/ 3607677 h 6858000"/>
              <a:gd name="connsiteX331" fmla="*/ 3679785 w 5362574"/>
              <a:gd name="connsiteY331" fmla="*/ 3591311 h 6858000"/>
              <a:gd name="connsiteX332" fmla="*/ 3653417 w 5362574"/>
              <a:gd name="connsiteY332" fmla="*/ 3575854 h 6858000"/>
              <a:gd name="connsiteX333" fmla="*/ 3625232 w 5362574"/>
              <a:gd name="connsiteY333" fmla="*/ 3562216 h 6858000"/>
              <a:gd name="connsiteX334" fmla="*/ 3597955 w 5362574"/>
              <a:gd name="connsiteY334" fmla="*/ 3551305 h 6858000"/>
              <a:gd name="connsiteX335" fmla="*/ 3569769 w 5362574"/>
              <a:gd name="connsiteY335" fmla="*/ 3544031 h 6858000"/>
              <a:gd name="connsiteX336" fmla="*/ 1828923 w 5362574"/>
              <a:gd name="connsiteY336" fmla="*/ 330028 h 6858000"/>
              <a:gd name="connsiteX337" fmla="*/ 1799828 w 5362574"/>
              <a:gd name="connsiteY337" fmla="*/ 332755 h 6858000"/>
              <a:gd name="connsiteX338" fmla="*/ 1771642 w 5362574"/>
              <a:gd name="connsiteY338" fmla="*/ 340029 h 6858000"/>
              <a:gd name="connsiteX339" fmla="*/ 1744366 w 5362574"/>
              <a:gd name="connsiteY339" fmla="*/ 350940 h 6858000"/>
              <a:gd name="connsiteX340" fmla="*/ 1716180 w 5362574"/>
              <a:gd name="connsiteY340" fmla="*/ 364578 h 6858000"/>
              <a:gd name="connsiteX341" fmla="*/ 1689812 w 5362574"/>
              <a:gd name="connsiteY341" fmla="*/ 380035 h 6858000"/>
              <a:gd name="connsiteX342" fmla="*/ 1662536 w 5362574"/>
              <a:gd name="connsiteY342" fmla="*/ 396401 h 6858000"/>
              <a:gd name="connsiteX343" fmla="*/ 1635259 w 5362574"/>
              <a:gd name="connsiteY343" fmla="*/ 410948 h 6858000"/>
              <a:gd name="connsiteX344" fmla="*/ 1607983 w 5362574"/>
              <a:gd name="connsiteY344" fmla="*/ 425496 h 6858000"/>
              <a:gd name="connsiteX345" fmla="*/ 1580707 w 5362574"/>
              <a:gd name="connsiteY345" fmla="*/ 436406 h 6858000"/>
              <a:gd name="connsiteX346" fmla="*/ 1552521 w 5362574"/>
              <a:gd name="connsiteY346" fmla="*/ 443680 h 6858000"/>
              <a:gd name="connsiteX347" fmla="*/ 1524335 w 5362574"/>
              <a:gd name="connsiteY347" fmla="*/ 447317 h 6858000"/>
              <a:gd name="connsiteX348" fmla="*/ 1494330 w 5362574"/>
              <a:gd name="connsiteY348" fmla="*/ 447317 h 6858000"/>
              <a:gd name="connsiteX349" fmla="*/ 1463417 w 5362574"/>
              <a:gd name="connsiteY349" fmla="*/ 445499 h 6858000"/>
              <a:gd name="connsiteX350" fmla="*/ 1432504 w 5362574"/>
              <a:gd name="connsiteY350" fmla="*/ 441862 h 6858000"/>
              <a:gd name="connsiteX351" fmla="*/ 1401590 w 5362574"/>
              <a:gd name="connsiteY351" fmla="*/ 437316 h 6858000"/>
              <a:gd name="connsiteX352" fmla="*/ 1370676 w 5362574"/>
              <a:gd name="connsiteY352" fmla="*/ 433679 h 6858000"/>
              <a:gd name="connsiteX353" fmla="*/ 1339763 w 5362574"/>
              <a:gd name="connsiteY353" fmla="*/ 430951 h 6858000"/>
              <a:gd name="connsiteX354" fmla="*/ 1310669 w 5362574"/>
              <a:gd name="connsiteY354" fmla="*/ 431860 h 6858000"/>
              <a:gd name="connsiteX355" fmla="*/ 1282483 w 5362574"/>
              <a:gd name="connsiteY355" fmla="*/ 435497 h 6858000"/>
              <a:gd name="connsiteX356" fmla="*/ 1255206 w 5362574"/>
              <a:gd name="connsiteY356" fmla="*/ 443680 h 6858000"/>
              <a:gd name="connsiteX357" fmla="*/ 1232476 w 5362574"/>
              <a:gd name="connsiteY357" fmla="*/ 455500 h 6858000"/>
              <a:gd name="connsiteX358" fmla="*/ 1210654 w 5362574"/>
              <a:gd name="connsiteY358" fmla="*/ 470957 h 6858000"/>
              <a:gd name="connsiteX359" fmla="*/ 1191561 w 5362574"/>
              <a:gd name="connsiteY359" fmla="*/ 489141 h 6858000"/>
              <a:gd name="connsiteX360" fmla="*/ 1172467 w 5362574"/>
              <a:gd name="connsiteY360" fmla="*/ 510053 h 6858000"/>
              <a:gd name="connsiteX361" fmla="*/ 1155192 w 5362574"/>
              <a:gd name="connsiteY361" fmla="*/ 531874 h 6858000"/>
              <a:gd name="connsiteX362" fmla="*/ 1137917 w 5362574"/>
              <a:gd name="connsiteY362" fmla="*/ 554605 h 6858000"/>
              <a:gd name="connsiteX363" fmla="*/ 1120642 w 5362574"/>
              <a:gd name="connsiteY363" fmla="*/ 577335 h 6858000"/>
              <a:gd name="connsiteX364" fmla="*/ 1103367 w 5362574"/>
              <a:gd name="connsiteY364" fmla="*/ 599156 h 6858000"/>
              <a:gd name="connsiteX365" fmla="*/ 1085182 w 5362574"/>
              <a:gd name="connsiteY365" fmla="*/ 620068 h 6858000"/>
              <a:gd name="connsiteX366" fmla="*/ 1064270 w 5362574"/>
              <a:gd name="connsiteY366" fmla="*/ 638253 h 6858000"/>
              <a:gd name="connsiteX367" fmla="*/ 1044267 w 5362574"/>
              <a:gd name="connsiteY367" fmla="*/ 654619 h 6858000"/>
              <a:gd name="connsiteX368" fmla="*/ 1021537 w 5362574"/>
              <a:gd name="connsiteY368" fmla="*/ 667347 h 6858000"/>
              <a:gd name="connsiteX369" fmla="*/ 996988 w 5362574"/>
              <a:gd name="connsiteY369" fmla="*/ 678258 h 6858000"/>
              <a:gd name="connsiteX370" fmla="*/ 970621 w 5362574"/>
              <a:gd name="connsiteY370" fmla="*/ 687350 h 6858000"/>
              <a:gd name="connsiteX371" fmla="*/ 943344 w 5362574"/>
              <a:gd name="connsiteY371" fmla="*/ 695533 h 6858000"/>
              <a:gd name="connsiteX372" fmla="*/ 916068 w 5362574"/>
              <a:gd name="connsiteY372" fmla="*/ 702807 h 6858000"/>
              <a:gd name="connsiteX373" fmla="*/ 887882 w 5362574"/>
              <a:gd name="connsiteY373" fmla="*/ 710081 h 6858000"/>
              <a:gd name="connsiteX374" fmla="*/ 861515 w 5362574"/>
              <a:gd name="connsiteY374" fmla="*/ 718264 h 6858000"/>
              <a:gd name="connsiteX375" fmla="*/ 835147 w 5362574"/>
              <a:gd name="connsiteY375" fmla="*/ 727356 h 6858000"/>
              <a:gd name="connsiteX376" fmla="*/ 810599 w 5362574"/>
              <a:gd name="connsiteY376" fmla="*/ 738267 h 6858000"/>
              <a:gd name="connsiteX377" fmla="*/ 788777 w 5362574"/>
              <a:gd name="connsiteY377" fmla="*/ 751905 h 6858000"/>
              <a:gd name="connsiteX378" fmla="*/ 768774 w 5362574"/>
              <a:gd name="connsiteY378" fmla="*/ 768271 h 6858000"/>
              <a:gd name="connsiteX379" fmla="*/ 752409 w 5362574"/>
              <a:gd name="connsiteY379" fmla="*/ 788274 h 6858000"/>
              <a:gd name="connsiteX380" fmla="*/ 738771 w 5362574"/>
              <a:gd name="connsiteY380" fmla="*/ 810095 h 6858000"/>
              <a:gd name="connsiteX381" fmla="*/ 727860 w 5362574"/>
              <a:gd name="connsiteY381" fmla="*/ 834643 h 6858000"/>
              <a:gd name="connsiteX382" fmla="*/ 718768 w 5362574"/>
              <a:gd name="connsiteY382" fmla="*/ 861011 h 6858000"/>
              <a:gd name="connsiteX383" fmla="*/ 710585 w 5362574"/>
              <a:gd name="connsiteY383" fmla="*/ 887378 h 6858000"/>
              <a:gd name="connsiteX384" fmla="*/ 703311 w 5362574"/>
              <a:gd name="connsiteY384" fmla="*/ 915564 h 6858000"/>
              <a:gd name="connsiteX385" fmla="*/ 696037 w 5362574"/>
              <a:gd name="connsiteY385" fmla="*/ 942840 h 6858000"/>
              <a:gd name="connsiteX386" fmla="*/ 687854 w 5362574"/>
              <a:gd name="connsiteY386" fmla="*/ 970117 h 6858000"/>
              <a:gd name="connsiteX387" fmla="*/ 678762 w 5362574"/>
              <a:gd name="connsiteY387" fmla="*/ 996485 h 6858000"/>
              <a:gd name="connsiteX388" fmla="*/ 667851 w 5362574"/>
              <a:gd name="connsiteY388" fmla="*/ 1021034 h 6858000"/>
              <a:gd name="connsiteX389" fmla="*/ 655122 w 5362574"/>
              <a:gd name="connsiteY389" fmla="*/ 1043764 h 6858000"/>
              <a:gd name="connsiteX390" fmla="*/ 638757 w 5362574"/>
              <a:gd name="connsiteY390" fmla="*/ 1063767 h 6858000"/>
              <a:gd name="connsiteX391" fmla="*/ 620572 w 5362574"/>
              <a:gd name="connsiteY391" fmla="*/ 1084679 h 6858000"/>
              <a:gd name="connsiteX392" fmla="*/ 599660 w 5362574"/>
              <a:gd name="connsiteY392" fmla="*/ 1102863 h 6858000"/>
              <a:gd name="connsiteX393" fmla="*/ 576929 w 5362574"/>
              <a:gd name="connsiteY393" fmla="*/ 1120138 h 6858000"/>
              <a:gd name="connsiteX394" fmla="*/ 554199 w 5362574"/>
              <a:gd name="connsiteY394" fmla="*/ 1137413 h 6858000"/>
              <a:gd name="connsiteX395" fmla="*/ 531469 w 5362574"/>
              <a:gd name="connsiteY395" fmla="*/ 1154688 h 6858000"/>
              <a:gd name="connsiteX396" fmla="*/ 509647 w 5362574"/>
              <a:gd name="connsiteY396" fmla="*/ 1171964 h 6858000"/>
              <a:gd name="connsiteX397" fmla="*/ 488735 w 5362574"/>
              <a:gd name="connsiteY397" fmla="*/ 1191057 h 6858000"/>
              <a:gd name="connsiteX398" fmla="*/ 470551 w 5362574"/>
              <a:gd name="connsiteY398" fmla="*/ 1210151 h 6858000"/>
              <a:gd name="connsiteX399" fmla="*/ 455095 w 5362574"/>
              <a:gd name="connsiteY399" fmla="*/ 1231972 h 6858000"/>
              <a:gd name="connsiteX400" fmla="*/ 443275 w 5362574"/>
              <a:gd name="connsiteY400" fmla="*/ 1254702 h 6858000"/>
              <a:gd name="connsiteX401" fmla="*/ 435092 w 5362574"/>
              <a:gd name="connsiteY401" fmla="*/ 1281979 h 6858000"/>
              <a:gd name="connsiteX402" fmla="*/ 431455 w 5362574"/>
              <a:gd name="connsiteY402" fmla="*/ 1310165 h 6858000"/>
              <a:gd name="connsiteX403" fmla="*/ 430545 w 5362574"/>
              <a:gd name="connsiteY403" fmla="*/ 1339260 h 6858000"/>
              <a:gd name="connsiteX404" fmla="*/ 433273 w 5362574"/>
              <a:gd name="connsiteY404" fmla="*/ 1370173 h 6858000"/>
              <a:gd name="connsiteX405" fmla="*/ 436910 w 5362574"/>
              <a:gd name="connsiteY405" fmla="*/ 1401086 h 6858000"/>
              <a:gd name="connsiteX406" fmla="*/ 441456 w 5362574"/>
              <a:gd name="connsiteY406" fmla="*/ 1432000 h 6858000"/>
              <a:gd name="connsiteX407" fmla="*/ 445093 w 5362574"/>
              <a:gd name="connsiteY407" fmla="*/ 1462913 h 6858000"/>
              <a:gd name="connsiteX408" fmla="*/ 446912 w 5362574"/>
              <a:gd name="connsiteY408" fmla="*/ 1493827 h 6858000"/>
              <a:gd name="connsiteX409" fmla="*/ 446912 w 5362574"/>
              <a:gd name="connsiteY409" fmla="*/ 1523831 h 6858000"/>
              <a:gd name="connsiteX410" fmla="*/ 443275 w 5362574"/>
              <a:gd name="connsiteY410" fmla="*/ 1552016 h 6858000"/>
              <a:gd name="connsiteX411" fmla="*/ 436001 w 5362574"/>
              <a:gd name="connsiteY411" fmla="*/ 1580202 h 6858000"/>
              <a:gd name="connsiteX412" fmla="*/ 425090 w 5362574"/>
              <a:gd name="connsiteY412" fmla="*/ 1606570 h 6858000"/>
              <a:gd name="connsiteX413" fmla="*/ 411452 w 5362574"/>
              <a:gd name="connsiteY413" fmla="*/ 1633846 h 6858000"/>
              <a:gd name="connsiteX414" fmla="*/ 395995 w 5362574"/>
              <a:gd name="connsiteY414" fmla="*/ 1661123 h 6858000"/>
              <a:gd name="connsiteX415" fmla="*/ 379630 w 5362574"/>
              <a:gd name="connsiteY415" fmla="*/ 1688399 h 6858000"/>
              <a:gd name="connsiteX416" fmla="*/ 364173 w 5362574"/>
              <a:gd name="connsiteY416" fmla="*/ 1714767 h 6858000"/>
              <a:gd name="connsiteX417" fmla="*/ 350534 w 5362574"/>
              <a:gd name="connsiteY417" fmla="*/ 1742952 h 6858000"/>
              <a:gd name="connsiteX418" fmla="*/ 339624 w 5362574"/>
              <a:gd name="connsiteY418" fmla="*/ 1770229 h 6858000"/>
              <a:gd name="connsiteX419" fmla="*/ 332350 w 5362574"/>
              <a:gd name="connsiteY419" fmla="*/ 1798415 h 6858000"/>
              <a:gd name="connsiteX420" fmla="*/ 329622 w 5362574"/>
              <a:gd name="connsiteY420" fmla="*/ 1827509 h 6858000"/>
              <a:gd name="connsiteX421" fmla="*/ 332350 w 5362574"/>
              <a:gd name="connsiteY421" fmla="*/ 1856604 h 6858000"/>
              <a:gd name="connsiteX422" fmla="*/ 339624 w 5362574"/>
              <a:gd name="connsiteY422" fmla="*/ 1884790 h 6858000"/>
              <a:gd name="connsiteX423" fmla="*/ 350534 w 5362574"/>
              <a:gd name="connsiteY423" fmla="*/ 1912067 h 6858000"/>
              <a:gd name="connsiteX424" fmla="*/ 364173 w 5362574"/>
              <a:gd name="connsiteY424" fmla="*/ 1940252 h 6858000"/>
              <a:gd name="connsiteX425" fmla="*/ 379630 w 5362574"/>
              <a:gd name="connsiteY425" fmla="*/ 1966620 h 6858000"/>
              <a:gd name="connsiteX426" fmla="*/ 395995 w 5362574"/>
              <a:gd name="connsiteY426" fmla="*/ 1993897 h 6858000"/>
              <a:gd name="connsiteX427" fmla="*/ 411452 w 5362574"/>
              <a:gd name="connsiteY427" fmla="*/ 2021173 h 6858000"/>
              <a:gd name="connsiteX428" fmla="*/ 425090 w 5362574"/>
              <a:gd name="connsiteY428" fmla="*/ 2048449 h 6858000"/>
              <a:gd name="connsiteX429" fmla="*/ 436001 w 5362574"/>
              <a:gd name="connsiteY429" fmla="*/ 2074817 h 6858000"/>
              <a:gd name="connsiteX430" fmla="*/ 443275 w 5362574"/>
              <a:gd name="connsiteY430" fmla="*/ 2103003 h 6858000"/>
              <a:gd name="connsiteX431" fmla="*/ 446912 w 5362574"/>
              <a:gd name="connsiteY431" fmla="*/ 2131188 h 6858000"/>
              <a:gd name="connsiteX432" fmla="*/ 446912 w 5362574"/>
              <a:gd name="connsiteY432" fmla="*/ 2161193 h 6858000"/>
              <a:gd name="connsiteX433" fmla="*/ 445093 w 5362574"/>
              <a:gd name="connsiteY433" fmla="*/ 2192106 h 6858000"/>
              <a:gd name="connsiteX434" fmla="*/ 441456 w 5362574"/>
              <a:gd name="connsiteY434" fmla="*/ 2223019 h 6858000"/>
              <a:gd name="connsiteX435" fmla="*/ 436910 w 5362574"/>
              <a:gd name="connsiteY435" fmla="*/ 2253933 h 6858000"/>
              <a:gd name="connsiteX436" fmla="*/ 433273 w 5362574"/>
              <a:gd name="connsiteY436" fmla="*/ 2284846 h 6858000"/>
              <a:gd name="connsiteX437" fmla="*/ 430545 w 5362574"/>
              <a:gd name="connsiteY437" fmla="*/ 2315759 h 6858000"/>
              <a:gd name="connsiteX438" fmla="*/ 431455 w 5362574"/>
              <a:gd name="connsiteY438" fmla="*/ 2344855 h 6858000"/>
              <a:gd name="connsiteX439" fmla="*/ 435092 w 5362574"/>
              <a:gd name="connsiteY439" fmla="*/ 2373041 h 6858000"/>
              <a:gd name="connsiteX440" fmla="*/ 443275 w 5362574"/>
              <a:gd name="connsiteY440" fmla="*/ 2400317 h 6858000"/>
              <a:gd name="connsiteX441" fmla="*/ 455095 w 5362574"/>
              <a:gd name="connsiteY441" fmla="*/ 2423047 h 6858000"/>
              <a:gd name="connsiteX442" fmla="*/ 470551 w 5362574"/>
              <a:gd name="connsiteY442" fmla="*/ 2444869 h 6858000"/>
              <a:gd name="connsiteX443" fmla="*/ 488735 w 5362574"/>
              <a:gd name="connsiteY443" fmla="*/ 2463962 h 6858000"/>
              <a:gd name="connsiteX444" fmla="*/ 509647 w 5362574"/>
              <a:gd name="connsiteY444" fmla="*/ 2483055 h 6858000"/>
              <a:gd name="connsiteX445" fmla="*/ 531469 w 5362574"/>
              <a:gd name="connsiteY445" fmla="*/ 2500331 h 6858000"/>
              <a:gd name="connsiteX446" fmla="*/ 554199 w 5362574"/>
              <a:gd name="connsiteY446" fmla="*/ 2517606 h 6858000"/>
              <a:gd name="connsiteX447" fmla="*/ 576929 w 5362574"/>
              <a:gd name="connsiteY447" fmla="*/ 2534881 h 6858000"/>
              <a:gd name="connsiteX448" fmla="*/ 599660 w 5362574"/>
              <a:gd name="connsiteY448" fmla="*/ 2552156 h 6858000"/>
              <a:gd name="connsiteX449" fmla="*/ 620572 w 5362574"/>
              <a:gd name="connsiteY449" fmla="*/ 2570340 h 6858000"/>
              <a:gd name="connsiteX450" fmla="*/ 638757 w 5362574"/>
              <a:gd name="connsiteY450" fmla="*/ 2591252 h 6858000"/>
              <a:gd name="connsiteX451" fmla="*/ 655122 w 5362574"/>
              <a:gd name="connsiteY451" fmla="*/ 2611255 h 6858000"/>
              <a:gd name="connsiteX452" fmla="*/ 667851 w 5362574"/>
              <a:gd name="connsiteY452" fmla="*/ 2633985 h 6858000"/>
              <a:gd name="connsiteX453" fmla="*/ 678762 w 5362574"/>
              <a:gd name="connsiteY453" fmla="*/ 2658534 h 6858000"/>
              <a:gd name="connsiteX454" fmla="*/ 687854 w 5362574"/>
              <a:gd name="connsiteY454" fmla="*/ 2684902 h 6858000"/>
              <a:gd name="connsiteX455" fmla="*/ 696037 w 5362574"/>
              <a:gd name="connsiteY455" fmla="*/ 2712179 h 6858000"/>
              <a:gd name="connsiteX456" fmla="*/ 703311 w 5362574"/>
              <a:gd name="connsiteY456" fmla="*/ 2739455 h 6858000"/>
              <a:gd name="connsiteX457" fmla="*/ 710585 w 5362574"/>
              <a:gd name="connsiteY457" fmla="*/ 2767641 h 6858000"/>
              <a:gd name="connsiteX458" fmla="*/ 718768 w 5362574"/>
              <a:gd name="connsiteY458" fmla="*/ 2794008 h 6858000"/>
              <a:gd name="connsiteX459" fmla="*/ 727860 w 5362574"/>
              <a:gd name="connsiteY459" fmla="*/ 2820375 h 6858000"/>
              <a:gd name="connsiteX460" fmla="*/ 738771 w 5362574"/>
              <a:gd name="connsiteY460" fmla="*/ 2844924 h 6858000"/>
              <a:gd name="connsiteX461" fmla="*/ 752409 w 5362574"/>
              <a:gd name="connsiteY461" fmla="*/ 2866746 h 6858000"/>
              <a:gd name="connsiteX462" fmla="*/ 768774 w 5362574"/>
              <a:gd name="connsiteY462" fmla="*/ 2886748 h 6858000"/>
              <a:gd name="connsiteX463" fmla="*/ 788777 w 5362574"/>
              <a:gd name="connsiteY463" fmla="*/ 2903114 h 6858000"/>
              <a:gd name="connsiteX464" fmla="*/ 810599 w 5362574"/>
              <a:gd name="connsiteY464" fmla="*/ 2916752 h 6858000"/>
              <a:gd name="connsiteX465" fmla="*/ 835147 w 5362574"/>
              <a:gd name="connsiteY465" fmla="*/ 2927663 h 6858000"/>
              <a:gd name="connsiteX466" fmla="*/ 861515 w 5362574"/>
              <a:gd name="connsiteY466" fmla="*/ 2936755 h 6858000"/>
              <a:gd name="connsiteX467" fmla="*/ 887882 w 5362574"/>
              <a:gd name="connsiteY467" fmla="*/ 2944938 h 6858000"/>
              <a:gd name="connsiteX468" fmla="*/ 916068 w 5362574"/>
              <a:gd name="connsiteY468" fmla="*/ 2952212 h 6858000"/>
              <a:gd name="connsiteX469" fmla="*/ 943344 w 5362574"/>
              <a:gd name="connsiteY469" fmla="*/ 2959486 h 6858000"/>
              <a:gd name="connsiteX470" fmla="*/ 970621 w 5362574"/>
              <a:gd name="connsiteY470" fmla="*/ 2967669 h 6858000"/>
              <a:gd name="connsiteX471" fmla="*/ 996988 w 5362574"/>
              <a:gd name="connsiteY471" fmla="*/ 2976761 h 6858000"/>
              <a:gd name="connsiteX472" fmla="*/ 1021537 w 5362574"/>
              <a:gd name="connsiteY472" fmla="*/ 2987672 h 6858000"/>
              <a:gd name="connsiteX473" fmla="*/ 1044267 w 5362574"/>
              <a:gd name="connsiteY473" fmla="*/ 3000400 h 6858000"/>
              <a:gd name="connsiteX474" fmla="*/ 1064270 w 5362574"/>
              <a:gd name="connsiteY474" fmla="*/ 3016766 h 6858000"/>
              <a:gd name="connsiteX475" fmla="*/ 1085182 w 5362574"/>
              <a:gd name="connsiteY475" fmla="*/ 3034951 h 6858000"/>
              <a:gd name="connsiteX476" fmla="*/ 1103367 w 5362574"/>
              <a:gd name="connsiteY476" fmla="*/ 3055863 h 6858000"/>
              <a:gd name="connsiteX477" fmla="*/ 1120642 w 5362574"/>
              <a:gd name="connsiteY477" fmla="*/ 3077684 h 6858000"/>
              <a:gd name="connsiteX478" fmla="*/ 1137917 w 5362574"/>
              <a:gd name="connsiteY478" fmla="*/ 3100414 h 6858000"/>
              <a:gd name="connsiteX479" fmla="*/ 1155192 w 5362574"/>
              <a:gd name="connsiteY479" fmla="*/ 3123145 h 6858000"/>
              <a:gd name="connsiteX480" fmla="*/ 1172467 w 5362574"/>
              <a:gd name="connsiteY480" fmla="*/ 3144966 h 6858000"/>
              <a:gd name="connsiteX481" fmla="*/ 1191561 w 5362574"/>
              <a:gd name="connsiteY481" fmla="*/ 3165878 h 6858000"/>
              <a:gd name="connsiteX482" fmla="*/ 1210654 w 5362574"/>
              <a:gd name="connsiteY482" fmla="*/ 3184062 h 6858000"/>
              <a:gd name="connsiteX483" fmla="*/ 1232476 w 5362574"/>
              <a:gd name="connsiteY483" fmla="*/ 3199519 h 6858000"/>
              <a:gd name="connsiteX484" fmla="*/ 1255206 w 5362574"/>
              <a:gd name="connsiteY484" fmla="*/ 3211339 h 6858000"/>
              <a:gd name="connsiteX485" fmla="*/ 1282483 w 5362574"/>
              <a:gd name="connsiteY485" fmla="*/ 3219522 h 6858000"/>
              <a:gd name="connsiteX486" fmla="*/ 1310669 w 5362574"/>
              <a:gd name="connsiteY486" fmla="*/ 3223159 h 6858000"/>
              <a:gd name="connsiteX487" fmla="*/ 1339763 w 5362574"/>
              <a:gd name="connsiteY487" fmla="*/ 3224068 h 6858000"/>
              <a:gd name="connsiteX488" fmla="*/ 1370676 w 5362574"/>
              <a:gd name="connsiteY488" fmla="*/ 3221340 h 6858000"/>
              <a:gd name="connsiteX489" fmla="*/ 1401590 w 5362574"/>
              <a:gd name="connsiteY489" fmla="*/ 3217704 h 6858000"/>
              <a:gd name="connsiteX490" fmla="*/ 1432504 w 5362574"/>
              <a:gd name="connsiteY490" fmla="*/ 3213157 h 6858000"/>
              <a:gd name="connsiteX491" fmla="*/ 1463417 w 5362574"/>
              <a:gd name="connsiteY491" fmla="*/ 3209521 h 6858000"/>
              <a:gd name="connsiteX492" fmla="*/ 1494330 w 5362574"/>
              <a:gd name="connsiteY492" fmla="*/ 3207702 h 6858000"/>
              <a:gd name="connsiteX493" fmla="*/ 1524335 w 5362574"/>
              <a:gd name="connsiteY493" fmla="*/ 3207702 h 6858000"/>
              <a:gd name="connsiteX494" fmla="*/ 1552521 w 5362574"/>
              <a:gd name="connsiteY494" fmla="*/ 3211339 h 6858000"/>
              <a:gd name="connsiteX495" fmla="*/ 1580707 w 5362574"/>
              <a:gd name="connsiteY495" fmla="*/ 3218613 h 6858000"/>
              <a:gd name="connsiteX496" fmla="*/ 1607983 w 5362574"/>
              <a:gd name="connsiteY496" fmla="*/ 3229523 h 6858000"/>
              <a:gd name="connsiteX497" fmla="*/ 1635259 w 5362574"/>
              <a:gd name="connsiteY497" fmla="*/ 3244071 h 6858000"/>
              <a:gd name="connsiteX498" fmla="*/ 1662536 w 5362574"/>
              <a:gd name="connsiteY498" fmla="*/ 3258619 h 6858000"/>
              <a:gd name="connsiteX499" fmla="*/ 1689812 w 5362574"/>
              <a:gd name="connsiteY499" fmla="*/ 3274984 h 6858000"/>
              <a:gd name="connsiteX500" fmla="*/ 1716180 w 5362574"/>
              <a:gd name="connsiteY500" fmla="*/ 3290441 h 6858000"/>
              <a:gd name="connsiteX501" fmla="*/ 1744366 w 5362574"/>
              <a:gd name="connsiteY501" fmla="*/ 3304079 h 6858000"/>
              <a:gd name="connsiteX502" fmla="*/ 1771642 w 5362574"/>
              <a:gd name="connsiteY502" fmla="*/ 3314990 h 6858000"/>
              <a:gd name="connsiteX503" fmla="*/ 1799828 w 5362574"/>
              <a:gd name="connsiteY503" fmla="*/ 3322264 h 6858000"/>
              <a:gd name="connsiteX504" fmla="*/ 1828923 w 5362574"/>
              <a:gd name="connsiteY504" fmla="*/ 3324991 h 6858000"/>
              <a:gd name="connsiteX505" fmla="*/ 1858017 w 5362574"/>
              <a:gd name="connsiteY505" fmla="*/ 3322264 h 6858000"/>
              <a:gd name="connsiteX506" fmla="*/ 1886203 w 5362574"/>
              <a:gd name="connsiteY506" fmla="*/ 3314990 h 6858000"/>
              <a:gd name="connsiteX507" fmla="*/ 1913480 w 5362574"/>
              <a:gd name="connsiteY507" fmla="*/ 3304079 h 6858000"/>
              <a:gd name="connsiteX508" fmla="*/ 1941665 w 5362574"/>
              <a:gd name="connsiteY508" fmla="*/ 3290441 h 6858000"/>
              <a:gd name="connsiteX509" fmla="*/ 1968033 w 5362574"/>
              <a:gd name="connsiteY509" fmla="*/ 3274984 h 6858000"/>
              <a:gd name="connsiteX510" fmla="*/ 1995310 w 5362574"/>
              <a:gd name="connsiteY510" fmla="*/ 3258619 h 6858000"/>
              <a:gd name="connsiteX511" fmla="*/ 2022586 w 5362574"/>
              <a:gd name="connsiteY511" fmla="*/ 3244071 h 6858000"/>
              <a:gd name="connsiteX512" fmla="*/ 2049862 w 5362574"/>
              <a:gd name="connsiteY512" fmla="*/ 3229523 h 6858000"/>
              <a:gd name="connsiteX513" fmla="*/ 2076230 w 5362574"/>
              <a:gd name="connsiteY513" fmla="*/ 3218613 h 6858000"/>
              <a:gd name="connsiteX514" fmla="*/ 2105325 w 5362574"/>
              <a:gd name="connsiteY514" fmla="*/ 3211339 h 6858000"/>
              <a:gd name="connsiteX515" fmla="*/ 2133510 w 5362574"/>
              <a:gd name="connsiteY515" fmla="*/ 3207702 h 6858000"/>
              <a:gd name="connsiteX516" fmla="*/ 2163514 w 5362574"/>
              <a:gd name="connsiteY516" fmla="*/ 3207702 h 6858000"/>
              <a:gd name="connsiteX517" fmla="*/ 2194428 w 5362574"/>
              <a:gd name="connsiteY517" fmla="*/ 3209521 h 6858000"/>
              <a:gd name="connsiteX518" fmla="*/ 2225341 w 5362574"/>
              <a:gd name="connsiteY518" fmla="*/ 3213157 h 6858000"/>
              <a:gd name="connsiteX519" fmla="*/ 2256255 w 5362574"/>
              <a:gd name="connsiteY519" fmla="*/ 3217704 h 6858000"/>
              <a:gd name="connsiteX520" fmla="*/ 2287168 w 5362574"/>
              <a:gd name="connsiteY520" fmla="*/ 3221340 h 6858000"/>
              <a:gd name="connsiteX521" fmla="*/ 2318082 w 5362574"/>
              <a:gd name="connsiteY521" fmla="*/ 3224068 h 6858000"/>
              <a:gd name="connsiteX522" fmla="*/ 2347176 w 5362574"/>
              <a:gd name="connsiteY522" fmla="*/ 3223159 h 6858000"/>
              <a:gd name="connsiteX523" fmla="*/ 2375362 w 5362574"/>
              <a:gd name="connsiteY523" fmla="*/ 3219522 h 6858000"/>
              <a:gd name="connsiteX524" fmla="*/ 2402639 w 5362574"/>
              <a:gd name="connsiteY524" fmla="*/ 3211339 h 6858000"/>
              <a:gd name="connsiteX525" fmla="*/ 2425370 w 5362574"/>
              <a:gd name="connsiteY525" fmla="*/ 3199519 h 6858000"/>
              <a:gd name="connsiteX526" fmla="*/ 2447190 w 5362574"/>
              <a:gd name="connsiteY526" fmla="*/ 3184062 h 6858000"/>
              <a:gd name="connsiteX527" fmla="*/ 2466284 w 5362574"/>
              <a:gd name="connsiteY527" fmla="*/ 3165878 h 6858000"/>
              <a:gd name="connsiteX528" fmla="*/ 2485378 w 5362574"/>
              <a:gd name="connsiteY528" fmla="*/ 3144966 h 6858000"/>
              <a:gd name="connsiteX529" fmla="*/ 2502653 w 5362574"/>
              <a:gd name="connsiteY529" fmla="*/ 3123145 h 6858000"/>
              <a:gd name="connsiteX530" fmla="*/ 2519928 w 5362574"/>
              <a:gd name="connsiteY530" fmla="*/ 3100414 h 6858000"/>
              <a:gd name="connsiteX531" fmla="*/ 2537203 w 5362574"/>
              <a:gd name="connsiteY531" fmla="*/ 3077684 h 6858000"/>
              <a:gd name="connsiteX532" fmla="*/ 2554478 w 5362574"/>
              <a:gd name="connsiteY532" fmla="*/ 3055863 h 6858000"/>
              <a:gd name="connsiteX533" fmla="*/ 2572663 w 5362574"/>
              <a:gd name="connsiteY533" fmla="*/ 3034951 h 6858000"/>
              <a:gd name="connsiteX534" fmla="*/ 2593575 w 5362574"/>
              <a:gd name="connsiteY534" fmla="*/ 3016766 h 6858000"/>
              <a:gd name="connsiteX535" fmla="*/ 2613578 w 5362574"/>
              <a:gd name="connsiteY535" fmla="*/ 3000400 h 6858000"/>
              <a:gd name="connsiteX536" fmla="*/ 2636308 w 5362574"/>
              <a:gd name="connsiteY536" fmla="*/ 2987672 h 6858000"/>
              <a:gd name="connsiteX537" fmla="*/ 2660857 w 5362574"/>
              <a:gd name="connsiteY537" fmla="*/ 2976761 h 6858000"/>
              <a:gd name="connsiteX538" fmla="*/ 2687224 w 5362574"/>
              <a:gd name="connsiteY538" fmla="*/ 2967669 h 6858000"/>
              <a:gd name="connsiteX539" fmla="*/ 2714500 w 5362574"/>
              <a:gd name="connsiteY539" fmla="*/ 2959486 h 6858000"/>
              <a:gd name="connsiteX540" fmla="*/ 2741777 w 5362574"/>
              <a:gd name="connsiteY540" fmla="*/ 2952212 h 6858000"/>
              <a:gd name="connsiteX541" fmla="*/ 2769963 w 5362574"/>
              <a:gd name="connsiteY541" fmla="*/ 2944938 h 6858000"/>
              <a:gd name="connsiteX542" fmla="*/ 2796330 w 5362574"/>
              <a:gd name="connsiteY542" fmla="*/ 2936755 h 6858000"/>
              <a:gd name="connsiteX543" fmla="*/ 2822697 w 5362574"/>
              <a:gd name="connsiteY543" fmla="*/ 2927663 h 6858000"/>
              <a:gd name="connsiteX544" fmla="*/ 2847246 w 5362574"/>
              <a:gd name="connsiteY544" fmla="*/ 2916752 h 6858000"/>
              <a:gd name="connsiteX545" fmla="*/ 2869068 w 5362574"/>
              <a:gd name="connsiteY545" fmla="*/ 2903114 h 6858000"/>
              <a:gd name="connsiteX546" fmla="*/ 2889071 w 5362574"/>
              <a:gd name="connsiteY546" fmla="*/ 2886748 h 6858000"/>
              <a:gd name="connsiteX547" fmla="*/ 2905436 w 5362574"/>
              <a:gd name="connsiteY547" fmla="*/ 2866746 h 6858000"/>
              <a:gd name="connsiteX548" fmla="*/ 2919075 w 5362574"/>
              <a:gd name="connsiteY548" fmla="*/ 2844924 h 6858000"/>
              <a:gd name="connsiteX549" fmla="*/ 2929985 w 5362574"/>
              <a:gd name="connsiteY549" fmla="*/ 2820375 h 6858000"/>
              <a:gd name="connsiteX550" fmla="*/ 2939077 w 5362574"/>
              <a:gd name="connsiteY550" fmla="*/ 2794008 h 6858000"/>
              <a:gd name="connsiteX551" fmla="*/ 2947260 w 5362574"/>
              <a:gd name="connsiteY551" fmla="*/ 2767641 h 6858000"/>
              <a:gd name="connsiteX552" fmla="*/ 2954534 w 5362574"/>
              <a:gd name="connsiteY552" fmla="*/ 2739455 h 6858000"/>
              <a:gd name="connsiteX553" fmla="*/ 2961808 w 5362574"/>
              <a:gd name="connsiteY553" fmla="*/ 2712179 h 6858000"/>
              <a:gd name="connsiteX554" fmla="*/ 2969991 w 5362574"/>
              <a:gd name="connsiteY554" fmla="*/ 2684902 h 6858000"/>
              <a:gd name="connsiteX555" fmla="*/ 2979083 w 5362574"/>
              <a:gd name="connsiteY555" fmla="*/ 2658534 h 6858000"/>
              <a:gd name="connsiteX556" fmla="*/ 2989993 w 5362574"/>
              <a:gd name="connsiteY556" fmla="*/ 2633985 h 6858000"/>
              <a:gd name="connsiteX557" fmla="*/ 3002723 w 5362574"/>
              <a:gd name="connsiteY557" fmla="*/ 2611255 h 6858000"/>
              <a:gd name="connsiteX558" fmla="*/ 3019089 w 5362574"/>
              <a:gd name="connsiteY558" fmla="*/ 2591252 h 6858000"/>
              <a:gd name="connsiteX559" fmla="*/ 3037273 w 5362574"/>
              <a:gd name="connsiteY559" fmla="*/ 2570340 h 6858000"/>
              <a:gd name="connsiteX560" fmla="*/ 3058185 w 5362574"/>
              <a:gd name="connsiteY560" fmla="*/ 2552156 h 6858000"/>
              <a:gd name="connsiteX561" fmla="*/ 3080007 w 5362574"/>
              <a:gd name="connsiteY561" fmla="*/ 2534881 h 6858000"/>
              <a:gd name="connsiteX562" fmla="*/ 3103646 w 5362574"/>
              <a:gd name="connsiteY562" fmla="*/ 2517606 h 6858000"/>
              <a:gd name="connsiteX563" fmla="*/ 3126376 w 5362574"/>
              <a:gd name="connsiteY563" fmla="*/ 2500331 h 6858000"/>
              <a:gd name="connsiteX564" fmla="*/ 3148198 w 5362574"/>
              <a:gd name="connsiteY564" fmla="*/ 2483055 h 6858000"/>
              <a:gd name="connsiteX565" fmla="*/ 3169109 w 5362574"/>
              <a:gd name="connsiteY565" fmla="*/ 2463962 h 6858000"/>
              <a:gd name="connsiteX566" fmla="*/ 3187294 w 5362574"/>
              <a:gd name="connsiteY566" fmla="*/ 2444869 h 6858000"/>
              <a:gd name="connsiteX567" fmla="*/ 3202751 w 5362574"/>
              <a:gd name="connsiteY567" fmla="*/ 2423047 h 6858000"/>
              <a:gd name="connsiteX568" fmla="*/ 3214571 w 5362574"/>
              <a:gd name="connsiteY568" fmla="*/ 2400317 h 6858000"/>
              <a:gd name="connsiteX569" fmla="*/ 3222754 w 5362574"/>
              <a:gd name="connsiteY569" fmla="*/ 2373041 h 6858000"/>
              <a:gd name="connsiteX570" fmla="*/ 3226390 w 5362574"/>
              <a:gd name="connsiteY570" fmla="*/ 2344855 h 6858000"/>
              <a:gd name="connsiteX571" fmla="*/ 3227300 w 5362574"/>
              <a:gd name="connsiteY571" fmla="*/ 2315759 h 6858000"/>
              <a:gd name="connsiteX572" fmla="*/ 3224572 w 5362574"/>
              <a:gd name="connsiteY572" fmla="*/ 2284846 h 6858000"/>
              <a:gd name="connsiteX573" fmla="*/ 3220935 w 5362574"/>
              <a:gd name="connsiteY573" fmla="*/ 2253933 h 6858000"/>
              <a:gd name="connsiteX574" fmla="*/ 3216389 w 5362574"/>
              <a:gd name="connsiteY574" fmla="*/ 2223019 h 6858000"/>
              <a:gd name="connsiteX575" fmla="*/ 3212752 w 5362574"/>
              <a:gd name="connsiteY575" fmla="*/ 2192106 h 6858000"/>
              <a:gd name="connsiteX576" fmla="*/ 3210934 w 5362574"/>
              <a:gd name="connsiteY576" fmla="*/ 2161193 h 6858000"/>
              <a:gd name="connsiteX577" fmla="*/ 3210934 w 5362574"/>
              <a:gd name="connsiteY577" fmla="*/ 2131188 h 6858000"/>
              <a:gd name="connsiteX578" fmla="*/ 3214571 w 5362574"/>
              <a:gd name="connsiteY578" fmla="*/ 2103003 h 6858000"/>
              <a:gd name="connsiteX579" fmla="*/ 3221844 w 5362574"/>
              <a:gd name="connsiteY579" fmla="*/ 2074817 h 6858000"/>
              <a:gd name="connsiteX580" fmla="*/ 3232755 w 5362574"/>
              <a:gd name="connsiteY580" fmla="*/ 2048449 h 6858000"/>
              <a:gd name="connsiteX581" fmla="*/ 3247303 w 5362574"/>
              <a:gd name="connsiteY581" fmla="*/ 2021173 h 6858000"/>
              <a:gd name="connsiteX582" fmla="*/ 3261850 w 5362574"/>
              <a:gd name="connsiteY582" fmla="*/ 1993897 h 6858000"/>
              <a:gd name="connsiteX583" fmla="*/ 3278216 w 5362574"/>
              <a:gd name="connsiteY583" fmla="*/ 1966620 h 6858000"/>
              <a:gd name="connsiteX584" fmla="*/ 3293672 w 5362574"/>
              <a:gd name="connsiteY584" fmla="*/ 1940252 h 6858000"/>
              <a:gd name="connsiteX585" fmla="*/ 3307311 w 5362574"/>
              <a:gd name="connsiteY585" fmla="*/ 1912067 h 6858000"/>
              <a:gd name="connsiteX586" fmla="*/ 3318221 w 5362574"/>
              <a:gd name="connsiteY586" fmla="*/ 1884790 h 6858000"/>
              <a:gd name="connsiteX587" fmla="*/ 3325495 w 5362574"/>
              <a:gd name="connsiteY587" fmla="*/ 1856604 h 6858000"/>
              <a:gd name="connsiteX588" fmla="*/ 3328223 w 5362574"/>
              <a:gd name="connsiteY588" fmla="*/ 1827509 h 6858000"/>
              <a:gd name="connsiteX589" fmla="*/ 3325495 w 5362574"/>
              <a:gd name="connsiteY589" fmla="*/ 1798415 h 6858000"/>
              <a:gd name="connsiteX590" fmla="*/ 3318221 w 5362574"/>
              <a:gd name="connsiteY590" fmla="*/ 1770229 h 6858000"/>
              <a:gd name="connsiteX591" fmla="*/ 3307311 w 5362574"/>
              <a:gd name="connsiteY591" fmla="*/ 1742952 h 6858000"/>
              <a:gd name="connsiteX592" fmla="*/ 3293672 w 5362574"/>
              <a:gd name="connsiteY592" fmla="*/ 1714767 h 6858000"/>
              <a:gd name="connsiteX593" fmla="*/ 3278216 w 5362574"/>
              <a:gd name="connsiteY593" fmla="*/ 1688399 h 6858000"/>
              <a:gd name="connsiteX594" fmla="*/ 3261850 w 5362574"/>
              <a:gd name="connsiteY594" fmla="*/ 1661123 h 6858000"/>
              <a:gd name="connsiteX595" fmla="*/ 3247303 w 5362574"/>
              <a:gd name="connsiteY595" fmla="*/ 1633846 h 6858000"/>
              <a:gd name="connsiteX596" fmla="*/ 3232755 w 5362574"/>
              <a:gd name="connsiteY596" fmla="*/ 1606570 h 6858000"/>
              <a:gd name="connsiteX597" fmla="*/ 3221844 w 5362574"/>
              <a:gd name="connsiteY597" fmla="*/ 1580202 h 6858000"/>
              <a:gd name="connsiteX598" fmla="*/ 3214571 w 5362574"/>
              <a:gd name="connsiteY598" fmla="*/ 1552016 h 6858000"/>
              <a:gd name="connsiteX599" fmla="*/ 3210934 w 5362574"/>
              <a:gd name="connsiteY599" fmla="*/ 1523831 h 6858000"/>
              <a:gd name="connsiteX600" fmla="*/ 3210934 w 5362574"/>
              <a:gd name="connsiteY600" fmla="*/ 1493827 h 6858000"/>
              <a:gd name="connsiteX601" fmla="*/ 3212752 w 5362574"/>
              <a:gd name="connsiteY601" fmla="*/ 1462913 h 6858000"/>
              <a:gd name="connsiteX602" fmla="*/ 3216389 w 5362574"/>
              <a:gd name="connsiteY602" fmla="*/ 1432000 h 6858000"/>
              <a:gd name="connsiteX603" fmla="*/ 3220935 w 5362574"/>
              <a:gd name="connsiteY603" fmla="*/ 1401086 h 6858000"/>
              <a:gd name="connsiteX604" fmla="*/ 3224572 w 5362574"/>
              <a:gd name="connsiteY604" fmla="*/ 1370173 h 6858000"/>
              <a:gd name="connsiteX605" fmla="*/ 3227300 w 5362574"/>
              <a:gd name="connsiteY605" fmla="*/ 1339260 h 6858000"/>
              <a:gd name="connsiteX606" fmla="*/ 3226390 w 5362574"/>
              <a:gd name="connsiteY606" fmla="*/ 1310165 h 6858000"/>
              <a:gd name="connsiteX607" fmla="*/ 3222754 w 5362574"/>
              <a:gd name="connsiteY607" fmla="*/ 1281979 h 6858000"/>
              <a:gd name="connsiteX608" fmla="*/ 3214571 w 5362574"/>
              <a:gd name="connsiteY608" fmla="*/ 1254702 h 6858000"/>
              <a:gd name="connsiteX609" fmla="*/ 3202751 w 5362574"/>
              <a:gd name="connsiteY609" fmla="*/ 1231972 h 6858000"/>
              <a:gd name="connsiteX610" fmla="*/ 3187294 w 5362574"/>
              <a:gd name="connsiteY610" fmla="*/ 1210151 h 6858000"/>
              <a:gd name="connsiteX611" fmla="*/ 3169109 w 5362574"/>
              <a:gd name="connsiteY611" fmla="*/ 1191057 h 6858000"/>
              <a:gd name="connsiteX612" fmla="*/ 3148198 w 5362574"/>
              <a:gd name="connsiteY612" fmla="*/ 1171964 h 6858000"/>
              <a:gd name="connsiteX613" fmla="*/ 3126376 w 5362574"/>
              <a:gd name="connsiteY613" fmla="*/ 1154688 h 6858000"/>
              <a:gd name="connsiteX614" fmla="*/ 3103646 w 5362574"/>
              <a:gd name="connsiteY614" fmla="*/ 1137413 h 6858000"/>
              <a:gd name="connsiteX615" fmla="*/ 3080007 w 5362574"/>
              <a:gd name="connsiteY615" fmla="*/ 1120138 h 6858000"/>
              <a:gd name="connsiteX616" fmla="*/ 3058185 w 5362574"/>
              <a:gd name="connsiteY616" fmla="*/ 1102863 h 6858000"/>
              <a:gd name="connsiteX617" fmla="*/ 3037273 w 5362574"/>
              <a:gd name="connsiteY617" fmla="*/ 1084679 h 6858000"/>
              <a:gd name="connsiteX618" fmla="*/ 3019089 w 5362574"/>
              <a:gd name="connsiteY618" fmla="*/ 1063767 h 6858000"/>
              <a:gd name="connsiteX619" fmla="*/ 3002723 w 5362574"/>
              <a:gd name="connsiteY619" fmla="*/ 1043764 h 6858000"/>
              <a:gd name="connsiteX620" fmla="*/ 2989993 w 5362574"/>
              <a:gd name="connsiteY620" fmla="*/ 1021034 h 6858000"/>
              <a:gd name="connsiteX621" fmla="*/ 2979083 w 5362574"/>
              <a:gd name="connsiteY621" fmla="*/ 996485 h 6858000"/>
              <a:gd name="connsiteX622" fmla="*/ 2969991 w 5362574"/>
              <a:gd name="connsiteY622" fmla="*/ 970117 h 6858000"/>
              <a:gd name="connsiteX623" fmla="*/ 2961808 w 5362574"/>
              <a:gd name="connsiteY623" fmla="*/ 942840 h 6858000"/>
              <a:gd name="connsiteX624" fmla="*/ 2954534 w 5362574"/>
              <a:gd name="connsiteY624" fmla="*/ 915564 h 6858000"/>
              <a:gd name="connsiteX625" fmla="*/ 2947260 w 5362574"/>
              <a:gd name="connsiteY625" fmla="*/ 887378 h 6858000"/>
              <a:gd name="connsiteX626" fmla="*/ 2939077 w 5362574"/>
              <a:gd name="connsiteY626" fmla="*/ 861011 h 6858000"/>
              <a:gd name="connsiteX627" fmla="*/ 2929985 w 5362574"/>
              <a:gd name="connsiteY627" fmla="*/ 834643 h 6858000"/>
              <a:gd name="connsiteX628" fmla="*/ 2919075 w 5362574"/>
              <a:gd name="connsiteY628" fmla="*/ 810095 h 6858000"/>
              <a:gd name="connsiteX629" fmla="*/ 2905436 w 5362574"/>
              <a:gd name="connsiteY629" fmla="*/ 788274 h 6858000"/>
              <a:gd name="connsiteX630" fmla="*/ 2889071 w 5362574"/>
              <a:gd name="connsiteY630" fmla="*/ 768271 h 6858000"/>
              <a:gd name="connsiteX631" fmla="*/ 2869068 w 5362574"/>
              <a:gd name="connsiteY631" fmla="*/ 751905 h 6858000"/>
              <a:gd name="connsiteX632" fmla="*/ 2847246 w 5362574"/>
              <a:gd name="connsiteY632" fmla="*/ 738267 h 6858000"/>
              <a:gd name="connsiteX633" fmla="*/ 2822697 w 5362574"/>
              <a:gd name="connsiteY633" fmla="*/ 727356 h 6858000"/>
              <a:gd name="connsiteX634" fmla="*/ 2796330 w 5362574"/>
              <a:gd name="connsiteY634" fmla="*/ 718264 h 6858000"/>
              <a:gd name="connsiteX635" fmla="*/ 2769963 w 5362574"/>
              <a:gd name="connsiteY635" fmla="*/ 710081 h 6858000"/>
              <a:gd name="connsiteX636" fmla="*/ 2741777 w 5362574"/>
              <a:gd name="connsiteY636" fmla="*/ 702807 h 6858000"/>
              <a:gd name="connsiteX637" fmla="*/ 2714500 w 5362574"/>
              <a:gd name="connsiteY637" fmla="*/ 695533 h 6858000"/>
              <a:gd name="connsiteX638" fmla="*/ 2687224 w 5362574"/>
              <a:gd name="connsiteY638" fmla="*/ 687350 h 6858000"/>
              <a:gd name="connsiteX639" fmla="*/ 2660857 w 5362574"/>
              <a:gd name="connsiteY639" fmla="*/ 678258 h 6858000"/>
              <a:gd name="connsiteX640" fmla="*/ 2636308 w 5362574"/>
              <a:gd name="connsiteY640" fmla="*/ 667347 h 6858000"/>
              <a:gd name="connsiteX641" fmla="*/ 2613578 w 5362574"/>
              <a:gd name="connsiteY641" fmla="*/ 654619 h 6858000"/>
              <a:gd name="connsiteX642" fmla="*/ 2593575 w 5362574"/>
              <a:gd name="connsiteY642" fmla="*/ 638253 h 6858000"/>
              <a:gd name="connsiteX643" fmla="*/ 2572663 w 5362574"/>
              <a:gd name="connsiteY643" fmla="*/ 620068 h 6858000"/>
              <a:gd name="connsiteX644" fmla="*/ 2554478 w 5362574"/>
              <a:gd name="connsiteY644" fmla="*/ 599156 h 6858000"/>
              <a:gd name="connsiteX645" fmla="*/ 2537203 w 5362574"/>
              <a:gd name="connsiteY645" fmla="*/ 577335 h 6858000"/>
              <a:gd name="connsiteX646" fmla="*/ 2519928 w 5362574"/>
              <a:gd name="connsiteY646" fmla="*/ 554605 h 6858000"/>
              <a:gd name="connsiteX647" fmla="*/ 2502653 w 5362574"/>
              <a:gd name="connsiteY647" fmla="*/ 531874 h 6858000"/>
              <a:gd name="connsiteX648" fmla="*/ 2485378 w 5362574"/>
              <a:gd name="connsiteY648" fmla="*/ 510053 h 6858000"/>
              <a:gd name="connsiteX649" fmla="*/ 2466284 w 5362574"/>
              <a:gd name="connsiteY649" fmla="*/ 489141 h 6858000"/>
              <a:gd name="connsiteX650" fmla="*/ 2447190 w 5362574"/>
              <a:gd name="connsiteY650" fmla="*/ 470957 h 6858000"/>
              <a:gd name="connsiteX651" fmla="*/ 2425370 w 5362574"/>
              <a:gd name="connsiteY651" fmla="*/ 455500 h 6858000"/>
              <a:gd name="connsiteX652" fmla="*/ 2402639 w 5362574"/>
              <a:gd name="connsiteY652" fmla="*/ 443680 h 6858000"/>
              <a:gd name="connsiteX653" fmla="*/ 2375362 w 5362574"/>
              <a:gd name="connsiteY653" fmla="*/ 435497 h 6858000"/>
              <a:gd name="connsiteX654" fmla="*/ 2347176 w 5362574"/>
              <a:gd name="connsiteY654" fmla="*/ 431860 h 6858000"/>
              <a:gd name="connsiteX655" fmla="*/ 2318082 w 5362574"/>
              <a:gd name="connsiteY655" fmla="*/ 430951 h 6858000"/>
              <a:gd name="connsiteX656" fmla="*/ 2287168 w 5362574"/>
              <a:gd name="connsiteY656" fmla="*/ 433679 h 6858000"/>
              <a:gd name="connsiteX657" fmla="*/ 2256255 w 5362574"/>
              <a:gd name="connsiteY657" fmla="*/ 437316 h 6858000"/>
              <a:gd name="connsiteX658" fmla="*/ 2225341 w 5362574"/>
              <a:gd name="connsiteY658" fmla="*/ 441862 h 6858000"/>
              <a:gd name="connsiteX659" fmla="*/ 2194428 w 5362574"/>
              <a:gd name="connsiteY659" fmla="*/ 445499 h 6858000"/>
              <a:gd name="connsiteX660" fmla="*/ 2163514 w 5362574"/>
              <a:gd name="connsiteY660" fmla="*/ 447317 h 6858000"/>
              <a:gd name="connsiteX661" fmla="*/ 2133510 w 5362574"/>
              <a:gd name="connsiteY661" fmla="*/ 447317 h 6858000"/>
              <a:gd name="connsiteX662" fmla="*/ 2105325 w 5362574"/>
              <a:gd name="connsiteY662" fmla="*/ 443680 h 6858000"/>
              <a:gd name="connsiteX663" fmla="*/ 2076230 w 5362574"/>
              <a:gd name="connsiteY663" fmla="*/ 436406 h 6858000"/>
              <a:gd name="connsiteX664" fmla="*/ 2049862 w 5362574"/>
              <a:gd name="connsiteY664" fmla="*/ 425496 h 6858000"/>
              <a:gd name="connsiteX665" fmla="*/ 2022586 w 5362574"/>
              <a:gd name="connsiteY665" fmla="*/ 410948 h 6858000"/>
              <a:gd name="connsiteX666" fmla="*/ 1995310 w 5362574"/>
              <a:gd name="connsiteY666" fmla="*/ 396401 h 6858000"/>
              <a:gd name="connsiteX667" fmla="*/ 1968033 w 5362574"/>
              <a:gd name="connsiteY667" fmla="*/ 380035 h 6858000"/>
              <a:gd name="connsiteX668" fmla="*/ 1941665 w 5362574"/>
              <a:gd name="connsiteY668" fmla="*/ 364578 h 6858000"/>
              <a:gd name="connsiteX669" fmla="*/ 1913480 w 5362574"/>
              <a:gd name="connsiteY669" fmla="*/ 350940 h 6858000"/>
              <a:gd name="connsiteX670" fmla="*/ 1886203 w 5362574"/>
              <a:gd name="connsiteY670" fmla="*/ 340029 h 6858000"/>
              <a:gd name="connsiteX671" fmla="*/ 1858017 w 5362574"/>
              <a:gd name="connsiteY671" fmla="*/ 332755 h 6858000"/>
              <a:gd name="connsiteX672" fmla="*/ 0 w 5362574"/>
              <a:gd name="connsiteY672" fmla="*/ 0 h 6858000"/>
              <a:gd name="connsiteX673" fmla="*/ 321733 w 5362574"/>
              <a:gd name="connsiteY673" fmla="*/ 0 h 6858000"/>
              <a:gd name="connsiteX674" fmla="*/ 5362574 w 5362574"/>
              <a:gd name="connsiteY674" fmla="*/ 0 h 6858000"/>
              <a:gd name="connsiteX675" fmla="*/ 5362574 w 5362574"/>
              <a:gd name="connsiteY675" fmla="*/ 321733 h 6858000"/>
              <a:gd name="connsiteX676" fmla="*/ 5362574 w 5362574"/>
              <a:gd name="connsiteY676" fmla="*/ 3324991 h 6858000"/>
              <a:gd name="connsiteX677" fmla="*/ 5362574 w 5362574"/>
              <a:gd name="connsiteY677" fmla="*/ 3533009 h 6858000"/>
              <a:gd name="connsiteX678" fmla="*/ 5362574 w 5362574"/>
              <a:gd name="connsiteY678" fmla="*/ 6536267 h 6858000"/>
              <a:gd name="connsiteX679" fmla="*/ 5362574 w 5362574"/>
              <a:gd name="connsiteY679" fmla="*/ 6858000 h 6858000"/>
              <a:gd name="connsiteX680" fmla="*/ 5039976 w 5362574"/>
              <a:gd name="connsiteY680" fmla="*/ 6858000 h 6858000"/>
              <a:gd name="connsiteX681" fmla="*/ 2036080 w 5362574"/>
              <a:gd name="connsiteY681" fmla="*/ 6858000 h 6858000"/>
              <a:gd name="connsiteX682" fmla="*/ 1730 w 5362574"/>
              <a:gd name="connsiteY682" fmla="*/ 6858000 h 6858000"/>
              <a:gd name="connsiteX683" fmla="*/ 1730 w 5362574"/>
              <a:gd name="connsiteY683" fmla="*/ 6857999 h 6858000"/>
              <a:gd name="connsiteX684" fmla="*/ 0 w 5362574"/>
              <a:gd name="connsiteY684" fmla="*/ 6857999 h 6858000"/>
              <a:gd name="connsiteX685" fmla="*/ 0 w 5362574"/>
              <a:gd name="connsiteY685" fmla="*/ 3324991 h 6858000"/>
              <a:gd name="connsiteX686" fmla="*/ 0 w 5362574"/>
              <a:gd name="connsiteY686" fmla="*/ 18429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</a:cxnLst>
            <a:rect l="l" t="t" r="r" b="b"/>
            <a:pathLst>
              <a:path w="5362574" h="6858000">
                <a:moveTo>
                  <a:pt x="3540675" y="3541304"/>
                </a:moveTo>
                <a:lnTo>
                  <a:pt x="3511580" y="3544031"/>
                </a:lnTo>
                <a:lnTo>
                  <a:pt x="3483394" y="3551305"/>
                </a:lnTo>
                <a:lnTo>
                  <a:pt x="3456118" y="3562216"/>
                </a:lnTo>
                <a:lnTo>
                  <a:pt x="3427932" y="3575854"/>
                </a:lnTo>
                <a:lnTo>
                  <a:pt x="3401564" y="3591311"/>
                </a:lnTo>
                <a:lnTo>
                  <a:pt x="3374288" y="3607677"/>
                </a:lnTo>
                <a:lnTo>
                  <a:pt x="3347011" y="3622224"/>
                </a:lnTo>
                <a:lnTo>
                  <a:pt x="3319735" y="3636772"/>
                </a:lnTo>
                <a:lnTo>
                  <a:pt x="3292459" y="3647682"/>
                </a:lnTo>
                <a:lnTo>
                  <a:pt x="3264273" y="3654956"/>
                </a:lnTo>
                <a:lnTo>
                  <a:pt x="3236087" y="3658593"/>
                </a:lnTo>
                <a:lnTo>
                  <a:pt x="3206082" y="3658593"/>
                </a:lnTo>
                <a:lnTo>
                  <a:pt x="3175169" y="3656775"/>
                </a:lnTo>
                <a:lnTo>
                  <a:pt x="3144256" y="3653138"/>
                </a:lnTo>
                <a:lnTo>
                  <a:pt x="3113342" y="3648592"/>
                </a:lnTo>
                <a:lnTo>
                  <a:pt x="3082428" y="3644955"/>
                </a:lnTo>
                <a:lnTo>
                  <a:pt x="3051515" y="3642227"/>
                </a:lnTo>
                <a:lnTo>
                  <a:pt x="3022420" y="3643136"/>
                </a:lnTo>
                <a:lnTo>
                  <a:pt x="2994234" y="3646773"/>
                </a:lnTo>
                <a:lnTo>
                  <a:pt x="2966958" y="3654956"/>
                </a:lnTo>
                <a:lnTo>
                  <a:pt x="2944228" y="3666776"/>
                </a:lnTo>
                <a:lnTo>
                  <a:pt x="2922406" y="3682233"/>
                </a:lnTo>
                <a:lnTo>
                  <a:pt x="2903313" y="3700417"/>
                </a:lnTo>
                <a:lnTo>
                  <a:pt x="2884219" y="3721329"/>
                </a:lnTo>
                <a:lnTo>
                  <a:pt x="2866944" y="3743150"/>
                </a:lnTo>
                <a:lnTo>
                  <a:pt x="2849669" y="3765881"/>
                </a:lnTo>
                <a:lnTo>
                  <a:pt x="2832394" y="3788611"/>
                </a:lnTo>
                <a:lnTo>
                  <a:pt x="2815118" y="3810432"/>
                </a:lnTo>
                <a:lnTo>
                  <a:pt x="2796934" y="3831344"/>
                </a:lnTo>
                <a:lnTo>
                  <a:pt x="2776022" y="3849529"/>
                </a:lnTo>
                <a:lnTo>
                  <a:pt x="2756019" y="3865895"/>
                </a:lnTo>
                <a:lnTo>
                  <a:pt x="2733289" y="3878623"/>
                </a:lnTo>
                <a:lnTo>
                  <a:pt x="2708740" y="3889534"/>
                </a:lnTo>
                <a:lnTo>
                  <a:pt x="2682373" y="3898626"/>
                </a:lnTo>
                <a:lnTo>
                  <a:pt x="2655096" y="3906809"/>
                </a:lnTo>
                <a:lnTo>
                  <a:pt x="2627820" y="3914083"/>
                </a:lnTo>
                <a:lnTo>
                  <a:pt x="2599634" y="3921357"/>
                </a:lnTo>
                <a:lnTo>
                  <a:pt x="2573267" y="3929540"/>
                </a:lnTo>
                <a:lnTo>
                  <a:pt x="2546899" y="3938632"/>
                </a:lnTo>
                <a:lnTo>
                  <a:pt x="2522351" y="3949543"/>
                </a:lnTo>
                <a:lnTo>
                  <a:pt x="2500529" y="3963181"/>
                </a:lnTo>
                <a:lnTo>
                  <a:pt x="2480526" y="3979547"/>
                </a:lnTo>
                <a:lnTo>
                  <a:pt x="2464160" y="3999550"/>
                </a:lnTo>
                <a:lnTo>
                  <a:pt x="2450522" y="4021371"/>
                </a:lnTo>
                <a:lnTo>
                  <a:pt x="2439611" y="4045919"/>
                </a:lnTo>
                <a:lnTo>
                  <a:pt x="2430520" y="4072287"/>
                </a:lnTo>
                <a:lnTo>
                  <a:pt x="2422337" y="4098654"/>
                </a:lnTo>
                <a:lnTo>
                  <a:pt x="2415063" y="4126840"/>
                </a:lnTo>
                <a:lnTo>
                  <a:pt x="2407789" y="4154116"/>
                </a:lnTo>
                <a:lnTo>
                  <a:pt x="2399606" y="4181393"/>
                </a:lnTo>
                <a:lnTo>
                  <a:pt x="2390514" y="4207761"/>
                </a:lnTo>
                <a:lnTo>
                  <a:pt x="2379603" y="4232310"/>
                </a:lnTo>
                <a:lnTo>
                  <a:pt x="2366874" y="4255040"/>
                </a:lnTo>
                <a:lnTo>
                  <a:pt x="2350509" y="4275043"/>
                </a:lnTo>
                <a:lnTo>
                  <a:pt x="2332324" y="4295955"/>
                </a:lnTo>
                <a:lnTo>
                  <a:pt x="2311412" y="4314139"/>
                </a:lnTo>
                <a:lnTo>
                  <a:pt x="2288681" y="4331414"/>
                </a:lnTo>
                <a:lnTo>
                  <a:pt x="2265951" y="4348689"/>
                </a:lnTo>
                <a:lnTo>
                  <a:pt x="2243221" y="4365964"/>
                </a:lnTo>
                <a:lnTo>
                  <a:pt x="2221399" y="4383240"/>
                </a:lnTo>
                <a:lnTo>
                  <a:pt x="2200487" y="4402333"/>
                </a:lnTo>
                <a:lnTo>
                  <a:pt x="2182303" y="4421427"/>
                </a:lnTo>
                <a:lnTo>
                  <a:pt x="2166847" y="4443248"/>
                </a:lnTo>
                <a:lnTo>
                  <a:pt x="2155027" y="4465978"/>
                </a:lnTo>
                <a:lnTo>
                  <a:pt x="2146844" y="4493255"/>
                </a:lnTo>
                <a:lnTo>
                  <a:pt x="2143207" y="4521441"/>
                </a:lnTo>
                <a:lnTo>
                  <a:pt x="2142297" y="4550536"/>
                </a:lnTo>
                <a:lnTo>
                  <a:pt x="2145025" y="4581449"/>
                </a:lnTo>
                <a:lnTo>
                  <a:pt x="2148662" y="4612362"/>
                </a:lnTo>
                <a:lnTo>
                  <a:pt x="2153208" y="4643276"/>
                </a:lnTo>
                <a:lnTo>
                  <a:pt x="2156845" y="4674189"/>
                </a:lnTo>
                <a:lnTo>
                  <a:pt x="2158664" y="4705103"/>
                </a:lnTo>
                <a:lnTo>
                  <a:pt x="2158664" y="4735107"/>
                </a:lnTo>
                <a:lnTo>
                  <a:pt x="2155027" y="4763293"/>
                </a:lnTo>
                <a:lnTo>
                  <a:pt x="2147753" y="4791478"/>
                </a:lnTo>
                <a:lnTo>
                  <a:pt x="2136842" y="4817846"/>
                </a:lnTo>
                <a:lnTo>
                  <a:pt x="2123204" y="4845122"/>
                </a:lnTo>
                <a:lnTo>
                  <a:pt x="2107747" y="4872399"/>
                </a:lnTo>
                <a:lnTo>
                  <a:pt x="2091382" y="4899675"/>
                </a:lnTo>
                <a:lnTo>
                  <a:pt x="2075925" y="4926043"/>
                </a:lnTo>
                <a:lnTo>
                  <a:pt x="2062286" y="4954229"/>
                </a:lnTo>
                <a:lnTo>
                  <a:pt x="2051376" y="4981505"/>
                </a:lnTo>
                <a:lnTo>
                  <a:pt x="2044102" y="5009691"/>
                </a:lnTo>
                <a:lnTo>
                  <a:pt x="2041375" y="5038786"/>
                </a:lnTo>
                <a:lnTo>
                  <a:pt x="2044102" y="5067880"/>
                </a:lnTo>
                <a:lnTo>
                  <a:pt x="2051376" y="5096066"/>
                </a:lnTo>
                <a:lnTo>
                  <a:pt x="2062286" y="5123343"/>
                </a:lnTo>
                <a:lnTo>
                  <a:pt x="2075925" y="5151528"/>
                </a:lnTo>
                <a:lnTo>
                  <a:pt x="2091382" y="5177896"/>
                </a:lnTo>
                <a:lnTo>
                  <a:pt x="2107747" y="5205173"/>
                </a:lnTo>
                <a:lnTo>
                  <a:pt x="2123204" y="5232449"/>
                </a:lnTo>
                <a:lnTo>
                  <a:pt x="2136842" y="5259725"/>
                </a:lnTo>
                <a:lnTo>
                  <a:pt x="2147753" y="5286093"/>
                </a:lnTo>
                <a:lnTo>
                  <a:pt x="2155027" y="5314279"/>
                </a:lnTo>
                <a:lnTo>
                  <a:pt x="2158664" y="5342464"/>
                </a:lnTo>
                <a:lnTo>
                  <a:pt x="2158664" y="5372469"/>
                </a:lnTo>
                <a:lnTo>
                  <a:pt x="2156845" y="5403382"/>
                </a:lnTo>
                <a:lnTo>
                  <a:pt x="2153208" y="5434295"/>
                </a:lnTo>
                <a:lnTo>
                  <a:pt x="2148662" y="5465209"/>
                </a:lnTo>
                <a:lnTo>
                  <a:pt x="2145025" y="5496122"/>
                </a:lnTo>
                <a:lnTo>
                  <a:pt x="2142297" y="5527035"/>
                </a:lnTo>
                <a:lnTo>
                  <a:pt x="2143207" y="5556131"/>
                </a:lnTo>
                <a:lnTo>
                  <a:pt x="2146844" y="5584317"/>
                </a:lnTo>
                <a:lnTo>
                  <a:pt x="2155027" y="5611593"/>
                </a:lnTo>
                <a:lnTo>
                  <a:pt x="2166847" y="5634323"/>
                </a:lnTo>
                <a:lnTo>
                  <a:pt x="2182303" y="5656145"/>
                </a:lnTo>
                <a:lnTo>
                  <a:pt x="2200487" y="5675238"/>
                </a:lnTo>
                <a:lnTo>
                  <a:pt x="2221399" y="5694331"/>
                </a:lnTo>
                <a:lnTo>
                  <a:pt x="2243221" y="5711607"/>
                </a:lnTo>
                <a:lnTo>
                  <a:pt x="2265951" y="5728882"/>
                </a:lnTo>
                <a:lnTo>
                  <a:pt x="2288681" y="5746157"/>
                </a:lnTo>
                <a:lnTo>
                  <a:pt x="2311412" y="5763432"/>
                </a:lnTo>
                <a:lnTo>
                  <a:pt x="2332324" y="5781616"/>
                </a:lnTo>
                <a:lnTo>
                  <a:pt x="2350509" y="5802528"/>
                </a:lnTo>
                <a:lnTo>
                  <a:pt x="2366874" y="5822531"/>
                </a:lnTo>
                <a:lnTo>
                  <a:pt x="2379603" y="5845261"/>
                </a:lnTo>
                <a:lnTo>
                  <a:pt x="2390514" y="5869810"/>
                </a:lnTo>
                <a:lnTo>
                  <a:pt x="2399606" y="5896178"/>
                </a:lnTo>
                <a:lnTo>
                  <a:pt x="2407789" y="5923455"/>
                </a:lnTo>
                <a:lnTo>
                  <a:pt x="2415063" y="5950731"/>
                </a:lnTo>
                <a:lnTo>
                  <a:pt x="2422337" y="5978917"/>
                </a:lnTo>
                <a:lnTo>
                  <a:pt x="2430520" y="6005284"/>
                </a:lnTo>
                <a:lnTo>
                  <a:pt x="2439611" y="6031651"/>
                </a:lnTo>
                <a:lnTo>
                  <a:pt x="2450522" y="6056200"/>
                </a:lnTo>
                <a:lnTo>
                  <a:pt x="2464160" y="6078022"/>
                </a:lnTo>
                <a:lnTo>
                  <a:pt x="2480526" y="6098024"/>
                </a:lnTo>
                <a:lnTo>
                  <a:pt x="2500529" y="6114390"/>
                </a:lnTo>
                <a:lnTo>
                  <a:pt x="2522351" y="6128028"/>
                </a:lnTo>
                <a:lnTo>
                  <a:pt x="2546899" y="6138939"/>
                </a:lnTo>
                <a:lnTo>
                  <a:pt x="2573267" y="6148031"/>
                </a:lnTo>
                <a:lnTo>
                  <a:pt x="2599634" y="6156214"/>
                </a:lnTo>
                <a:lnTo>
                  <a:pt x="2627820" y="6163488"/>
                </a:lnTo>
                <a:lnTo>
                  <a:pt x="2655096" y="6170762"/>
                </a:lnTo>
                <a:lnTo>
                  <a:pt x="2682373" y="6178945"/>
                </a:lnTo>
                <a:lnTo>
                  <a:pt x="2708740" y="6188037"/>
                </a:lnTo>
                <a:lnTo>
                  <a:pt x="2733289" y="6198948"/>
                </a:lnTo>
                <a:lnTo>
                  <a:pt x="2756019" y="6211676"/>
                </a:lnTo>
                <a:lnTo>
                  <a:pt x="2776022" y="6228042"/>
                </a:lnTo>
                <a:lnTo>
                  <a:pt x="2796934" y="6246227"/>
                </a:lnTo>
                <a:lnTo>
                  <a:pt x="2815118" y="6267139"/>
                </a:lnTo>
                <a:lnTo>
                  <a:pt x="2832394" y="6288960"/>
                </a:lnTo>
                <a:lnTo>
                  <a:pt x="2849669" y="6311690"/>
                </a:lnTo>
                <a:lnTo>
                  <a:pt x="2866944" y="6334421"/>
                </a:lnTo>
                <a:lnTo>
                  <a:pt x="2884219" y="6356242"/>
                </a:lnTo>
                <a:lnTo>
                  <a:pt x="2903313" y="6377154"/>
                </a:lnTo>
                <a:lnTo>
                  <a:pt x="2922406" y="6395338"/>
                </a:lnTo>
                <a:lnTo>
                  <a:pt x="2944228" y="6410795"/>
                </a:lnTo>
                <a:lnTo>
                  <a:pt x="2966958" y="6422615"/>
                </a:lnTo>
                <a:lnTo>
                  <a:pt x="2994234" y="6430798"/>
                </a:lnTo>
                <a:lnTo>
                  <a:pt x="3022420" y="6434435"/>
                </a:lnTo>
                <a:lnTo>
                  <a:pt x="3051515" y="6435344"/>
                </a:lnTo>
                <a:lnTo>
                  <a:pt x="3082428" y="6432616"/>
                </a:lnTo>
                <a:lnTo>
                  <a:pt x="3113342" y="6428980"/>
                </a:lnTo>
                <a:lnTo>
                  <a:pt x="3144256" y="6424433"/>
                </a:lnTo>
                <a:lnTo>
                  <a:pt x="3175169" y="6420797"/>
                </a:lnTo>
                <a:lnTo>
                  <a:pt x="3206082" y="6418978"/>
                </a:lnTo>
                <a:lnTo>
                  <a:pt x="3236087" y="6418978"/>
                </a:lnTo>
                <a:lnTo>
                  <a:pt x="3264273" y="6422615"/>
                </a:lnTo>
                <a:lnTo>
                  <a:pt x="3292459" y="6429889"/>
                </a:lnTo>
                <a:lnTo>
                  <a:pt x="3319735" y="6440799"/>
                </a:lnTo>
                <a:lnTo>
                  <a:pt x="3347011" y="6455347"/>
                </a:lnTo>
                <a:lnTo>
                  <a:pt x="3374288" y="6469895"/>
                </a:lnTo>
                <a:lnTo>
                  <a:pt x="3401564" y="6486260"/>
                </a:lnTo>
                <a:lnTo>
                  <a:pt x="3427932" y="6501717"/>
                </a:lnTo>
                <a:lnTo>
                  <a:pt x="3456118" y="6515355"/>
                </a:lnTo>
                <a:lnTo>
                  <a:pt x="3483394" y="6526266"/>
                </a:lnTo>
                <a:lnTo>
                  <a:pt x="3511580" y="6533540"/>
                </a:lnTo>
                <a:lnTo>
                  <a:pt x="3540675" y="6536267"/>
                </a:lnTo>
                <a:lnTo>
                  <a:pt x="3569769" y="6533540"/>
                </a:lnTo>
                <a:lnTo>
                  <a:pt x="3597955" y="6526266"/>
                </a:lnTo>
                <a:lnTo>
                  <a:pt x="3625232" y="6515355"/>
                </a:lnTo>
                <a:lnTo>
                  <a:pt x="3653417" y="6501717"/>
                </a:lnTo>
                <a:lnTo>
                  <a:pt x="3679785" y="6486260"/>
                </a:lnTo>
                <a:lnTo>
                  <a:pt x="3707062" y="6469895"/>
                </a:lnTo>
                <a:lnTo>
                  <a:pt x="3734338" y="6455347"/>
                </a:lnTo>
                <a:lnTo>
                  <a:pt x="3761614" y="6440799"/>
                </a:lnTo>
                <a:lnTo>
                  <a:pt x="3787982" y="6429889"/>
                </a:lnTo>
                <a:lnTo>
                  <a:pt x="3817077" y="6422615"/>
                </a:lnTo>
                <a:lnTo>
                  <a:pt x="3845262" y="6418978"/>
                </a:lnTo>
                <a:lnTo>
                  <a:pt x="3875267" y="6418978"/>
                </a:lnTo>
                <a:lnTo>
                  <a:pt x="3906180" y="6420797"/>
                </a:lnTo>
                <a:lnTo>
                  <a:pt x="3937093" y="6424433"/>
                </a:lnTo>
                <a:lnTo>
                  <a:pt x="3968007" y="6428980"/>
                </a:lnTo>
                <a:lnTo>
                  <a:pt x="3998921" y="6432616"/>
                </a:lnTo>
                <a:lnTo>
                  <a:pt x="4029834" y="6435344"/>
                </a:lnTo>
                <a:lnTo>
                  <a:pt x="4058929" y="6434435"/>
                </a:lnTo>
                <a:lnTo>
                  <a:pt x="4087115" y="6430798"/>
                </a:lnTo>
                <a:lnTo>
                  <a:pt x="4114391" y="6422615"/>
                </a:lnTo>
                <a:lnTo>
                  <a:pt x="4137122" y="6410795"/>
                </a:lnTo>
                <a:lnTo>
                  <a:pt x="4158943" y="6395338"/>
                </a:lnTo>
                <a:lnTo>
                  <a:pt x="4178037" y="6377154"/>
                </a:lnTo>
                <a:lnTo>
                  <a:pt x="4197130" y="6356242"/>
                </a:lnTo>
                <a:lnTo>
                  <a:pt x="4214405" y="6334421"/>
                </a:lnTo>
                <a:lnTo>
                  <a:pt x="4231680" y="6311690"/>
                </a:lnTo>
                <a:lnTo>
                  <a:pt x="4248955" y="6288960"/>
                </a:lnTo>
                <a:lnTo>
                  <a:pt x="4266231" y="6267139"/>
                </a:lnTo>
                <a:lnTo>
                  <a:pt x="4284415" y="6246227"/>
                </a:lnTo>
                <a:lnTo>
                  <a:pt x="4305327" y="6228042"/>
                </a:lnTo>
                <a:lnTo>
                  <a:pt x="4325330" y="6211676"/>
                </a:lnTo>
                <a:lnTo>
                  <a:pt x="4348060" y="6198948"/>
                </a:lnTo>
                <a:lnTo>
                  <a:pt x="4372609" y="6188037"/>
                </a:lnTo>
                <a:lnTo>
                  <a:pt x="4398976" y="6178945"/>
                </a:lnTo>
                <a:lnTo>
                  <a:pt x="4426253" y="6170762"/>
                </a:lnTo>
                <a:lnTo>
                  <a:pt x="4453530" y="6163488"/>
                </a:lnTo>
                <a:lnTo>
                  <a:pt x="4481715" y="6156214"/>
                </a:lnTo>
                <a:lnTo>
                  <a:pt x="4508082" y="6148031"/>
                </a:lnTo>
                <a:lnTo>
                  <a:pt x="4534450" y="6138939"/>
                </a:lnTo>
                <a:lnTo>
                  <a:pt x="4558998" y="6128028"/>
                </a:lnTo>
                <a:lnTo>
                  <a:pt x="4580820" y="6114390"/>
                </a:lnTo>
                <a:lnTo>
                  <a:pt x="4600823" y="6098024"/>
                </a:lnTo>
                <a:lnTo>
                  <a:pt x="4617189" y="6078022"/>
                </a:lnTo>
                <a:lnTo>
                  <a:pt x="4630827" y="6056200"/>
                </a:lnTo>
                <a:lnTo>
                  <a:pt x="4641738" y="6031651"/>
                </a:lnTo>
                <a:lnTo>
                  <a:pt x="4650829" y="6005284"/>
                </a:lnTo>
                <a:lnTo>
                  <a:pt x="4659012" y="5978917"/>
                </a:lnTo>
                <a:lnTo>
                  <a:pt x="4666286" y="5950731"/>
                </a:lnTo>
                <a:lnTo>
                  <a:pt x="4673560" y="5923455"/>
                </a:lnTo>
                <a:lnTo>
                  <a:pt x="4681743" y="5896178"/>
                </a:lnTo>
                <a:lnTo>
                  <a:pt x="4690835" y="5869810"/>
                </a:lnTo>
                <a:lnTo>
                  <a:pt x="4701746" y="5845261"/>
                </a:lnTo>
                <a:lnTo>
                  <a:pt x="4714475" y="5822531"/>
                </a:lnTo>
                <a:lnTo>
                  <a:pt x="4730841" y="5802528"/>
                </a:lnTo>
                <a:lnTo>
                  <a:pt x="4749025" y="5781616"/>
                </a:lnTo>
                <a:lnTo>
                  <a:pt x="4769937" y="5763432"/>
                </a:lnTo>
                <a:lnTo>
                  <a:pt x="4791759" y="5746157"/>
                </a:lnTo>
                <a:lnTo>
                  <a:pt x="4815398" y="5728882"/>
                </a:lnTo>
                <a:lnTo>
                  <a:pt x="4838128" y="5711607"/>
                </a:lnTo>
                <a:lnTo>
                  <a:pt x="4859950" y="5694331"/>
                </a:lnTo>
                <a:lnTo>
                  <a:pt x="4880862" y="5675238"/>
                </a:lnTo>
                <a:lnTo>
                  <a:pt x="4899046" y="5656145"/>
                </a:lnTo>
                <a:lnTo>
                  <a:pt x="4914503" y="5634323"/>
                </a:lnTo>
                <a:lnTo>
                  <a:pt x="4926323" y="5611593"/>
                </a:lnTo>
                <a:lnTo>
                  <a:pt x="4934506" y="5584317"/>
                </a:lnTo>
                <a:lnTo>
                  <a:pt x="4938142" y="5556131"/>
                </a:lnTo>
                <a:lnTo>
                  <a:pt x="4939052" y="5527035"/>
                </a:lnTo>
                <a:lnTo>
                  <a:pt x="4936324" y="5496122"/>
                </a:lnTo>
                <a:lnTo>
                  <a:pt x="4932688" y="5465209"/>
                </a:lnTo>
                <a:lnTo>
                  <a:pt x="4928141" y="5434295"/>
                </a:lnTo>
                <a:lnTo>
                  <a:pt x="4924505" y="5403382"/>
                </a:lnTo>
                <a:lnTo>
                  <a:pt x="4922686" y="5372469"/>
                </a:lnTo>
                <a:lnTo>
                  <a:pt x="4922686" y="5342464"/>
                </a:lnTo>
                <a:lnTo>
                  <a:pt x="4926323" y="5314279"/>
                </a:lnTo>
                <a:lnTo>
                  <a:pt x="4933596" y="5286093"/>
                </a:lnTo>
                <a:lnTo>
                  <a:pt x="4944507" y="5259725"/>
                </a:lnTo>
                <a:lnTo>
                  <a:pt x="4959055" y="5232449"/>
                </a:lnTo>
                <a:lnTo>
                  <a:pt x="4973602" y="5205173"/>
                </a:lnTo>
                <a:lnTo>
                  <a:pt x="4989968" y="5177896"/>
                </a:lnTo>
                <a:lnTo>
                  <a:pt x="5005425" y="5151528"/>
                </a:lnTo>
                <a:lnTo>
                  <a:pt x="5019063" y="5123343"/>
                </a:lnTo>
                <a:lnTo>
                  <a:pt x="5029973" y="5096066"/>
                </a:lnTo>
                <a:lnTo>
                  <a:pt x="5037247" y="5067880"/>
                </a:lnTo>
                <a:lnTo>
                  <a:pt x="5039975" y="5038786"/>
                </a:lnTo>
                <a:lnTo>
                  <a:pt x="5037247" y="5009691"/>
                </a:lnTo>
                <a:lnTo>
                  <a:pt x="5029973" y="4981505"/>
                </a:lnTo>
                <a:lnTo>
                  <a:pt x="5019063" y="4954229"/>
                </a:lnTo>
                <a:lnTo>
                  <a:pt x="5005425" y="4926043"/>
                </a:lnTo>
                <a:lnTo>
                  <a:pt x="4989968" y="4899675"/>
                </a:lnTo>
                <a:lnTo>
                  <a:pt x="4973602" y="4872399"/>
                </a:lnTo>
                <a:lnTo>
                  <a:pt x="4959055" y="4845122"/>
                </a:lnTo>
                <a:lnTo>
                  <a:pt x="4944507" y="4817846"/>
                </a:lnTo>
                <a:lnTo>
                  <a:pt x="4933596" y="4791478"/>
                </a:lnTo>
                <a:lnTo>
                  <a:pt x="4926323" y="4763293"/>
                </a:lnTo>
                <a:lnTo>
                  <a:pt x="4922686" y="4735107"/>
                </a:lnTo>
                <a:lnTo>
                  <a:pt x="4922686" y="4705103"/>
                </a:lnTo>
                <a:lnTo>
                  <a:pt x="4924505" y="4674189"/>
                </a:lnTo>
                <a:lnTo>
                  <a:pt x="4928141" y="4643276"/>
                </a:lnTo>
                <a:lnTo>
                  <a:pt x="4932688" y="4612362"/>
                </a:lnTo>
                <a:lnTo>
                  <a:pt x="4936324" y="4581449"/>
                </a:lnTo>
                <a:lnTo>
                  <a:pt x="4939052" y="4550536"/>
                </a:lnTo>
                <a:lnTo>
                  <a:pt x="4938142" y="4521441"/>
                </a:lnTo>
                <a:lnTo>
                  <a:pt x="4934506" y="4493255"/>
                </a:lnTo>
                <a:lnTo>
                  <a:pt x="4926323" y="4465978"/>
                </a:lnTo>
                <a:lnTo>
                  <a:pt x="4914503" y="4443248"/>
                </a:lnTo>
                <a:lnTo>
                  <a:pt x="4899046" y="4421427"/>
                </a:lnTo>
                <a:lnTo>
                  <a:pt x="4880862" y="4402333"/>
                </a:lnTo>
                <a:lnTo>
                  <a:pt x="4859950" y="4383240"/>
                </a:lnTo>
                <a:lnTo>
                  <a:pt x="4838128" y="4365964"/>
                </a:lnTo>
                <a:lnTo>
                  <a:pt x="4815398" y="4348689"/>
                </a:lnTo>
                <a:lnTo>
                  <a:pt x="4791759" y="4331414"/>
                </a:lnTo>
                <a:lnTo>
                  <a:pt x="4769937" y="4314139"/>
                </a:lnTo>
                <a:lnTo>
                  <a:pt x="4749025" y="4295955"/>
                </a:lnTo>
                <a:lnTo>
                  <a:pt x="4730841" y="4275043"/>
                </a:lnTo>
                <a:lnTo>
                  <a:pt x="4714475" y="4255040"/>
                </a:lnTo>
                <a:lnTo>
                  <a:pt x="4701746" y="4232310"/>
                </a:lnTo>
                <a:lnTo>
                  <a:pt x="4690835" y="4207761"/>
                </a:lnTo>
                <a:lnTo>
                  <a:pt x="4681743" y="4181393"/>
                </a:lnTo>
                <a:lnTo>
                  <a:pt x="4673560" y="4154116"/>
                </a:lnTo>
                <a:lnTo>
                  <a:pt x="4666286" y="4126840"/>
                </a:lnTo>
                <a:lnTo>
                  <a:pt x="4659012" y="4098654"/>
                </a:lnTo>
                <a:lnTo>
                  <a:pt x="4650829" y="4072287"/>
                </a:lnTo>
                <a:lnTo>
                  <a:pt x="4641738" y="4045919"/>
                </a:lnTo>
                <a:lnTo>
                  <a:pt x="4630827" y="4021371"/>
                </a:lnTo>
                <a:lnTo>
                  <a:pt x="4617189" y="3999550"/>
                </a:lnTo>
                <a:lnTo>
                  <a:pt x="4600823" y="3979547"/>
                </a:lnTo>
                <a:lnTo>
                  <a:pt x="4580820" y="3963181"/>
                </a:lnTo>
                <a:lnTo>
                  <a:pt x="4558998" y="3949543"/>
                </a:lnTo>
                <a:lnTo>
                  <a:pt x="4534450" y="3938632"/>
                </a:lnTo>
                <a:lnTo>
                  <a:pt x="4508082" y="3929540"/>
                </a:lnTo>
                <a:lnTo>
                  <a:pt x="4481715" y="3921357"/>
                </a:lnTo>
                <a:lnTo>
                  <a:pt x="4453530" y="3914083"/>
                </a:lnTo>
                <a:lnTo>
                  <a:pt x="4426253" y="3906809"/>
                </a:lnTo>
                <a:lnTo>
                  <a:pt x="4398976" y="3898626"/>
                </a:lnTo>
                <a:lnTo>
                  <a:pt x="4372609" y="3889534"/>
                </a:lnTo>
                <a:lnTo>
                  <a:pt x="4348060" y="3878623"/>
                </a:lnTo>
                <a:lnTo>
                  <a:pt x="4325330" y="3865895"/>
                </a:lnTo>
                <a:lnTo>
                  <a:pt x="4305327" y="3849529"/>
                </a:lnTo>
                <a:lnTo>
                  <a:pt x="4284415" y="3831344"/>
                </a:lnTo>
                <a:lnTo>
                  <a:pt x="4266231" y="3810432"/>
                </a:lnTo>
                <a:lnTo>
                  <a:pt x="4248955" y="3788611"/>
                </a:lnTo>
                <a:lnTo>
                  <a:pt x="4231680" y="3765881"/>
                </a:lnTo>
                <a:lnTo>
                  <a:pt x="4214405" y="3743150"/>
                </a:lnTo>
                <a:lnTo>
                  <a:pt x="4197130" y="3721329"/>
                </a:lnTo>
                <a:lnTo>
                  <a:pt x="4178037" y="3700417"/>
                </a:lnTo>
                <a:lnTo>
                  <a:pt x="4158943" y="3682233"/>
                </a:lnTo>
                <a:lnTo>
                  <a:pt x="4137122" y="3666776"/>
                </a:lnTo>
                <a:lnTo>
                  <a:pt x="4114391" y="3654956"/>
                </a:lnTo>
                <a:lnTo>
                  <a:pt x="4087115" y="3646773"/>
                </a:lnTo>
                <a:lnTo>
                  <a:pt x="4058929" y="3643136"/>
                </a:lnTo>
                <a:lnTo>
                  <a:pt x="4029834" y="3642227"/>
                </a:lnTo>
                <a:lnTo>
                  <a:pt x="3998921" y="3644955"/>
                </a:lnTo>
                <a:lnTo>
                  <a:pt x="3968007" y="3648592"/>
                </a:lnTo>
                <a:lnTo>
                  <a:pt x="3937093" y="3653138"/>
                </a:lnTo>
                <a:lnTo>
                  <a:pt x="3906180" y="3656775"/>
                </a:lnTo>
                <a:lnTo>
                  <a:pt x="3875267" y="3658593"/>
                </a:lnTo>
                <a:lnTo>
                  <a:pt x="3845262" y="3658593"/>
                </a:lnTo>
                <a:lnTo>
                  <a:pt x="3817077" y="3654956"/>
                </a:lnTo>
                <a:lnTo>
                  <a:pt x="3787982" y="3647682"/>
                </a:lnTo>
                <a:lnTo>
                  <a:pt x="3761614" y="3636772"/>
                </a:lnTo>
                <a:lnTo>
                  <a:pt x="3734338" y="3622224"/>
                </a:lnTo>
                <a:lnTo>
                  <a:pt x="3707062" y="3607677"/>
                </a:lnTo>
                <a:lnTo>
                  <a:pt x="3679785" y="3591311"/>
                </a:lnTo>
                <a:lnTo>
                  <a:pt x="3653417" y="3575854"/>
                </a:lnTo>
                <a:lnTo>
                  <a:pt x="3625232" y="3562216"/>
                </a:lnTo>
                <a:lnTo>
                  <a:pt x="3597955" y="3551305"/>
                </a:lnTo>
                <a:lnTo>
                  <a:pt x="3569769" y="3544031"/>
                </a:lnTo>
                <a:close/>
                <a:moveTo>
                  <a:pt x="1828923" y="330028"/>
                </a:moveTo>
                <a:lnTo>
                  <a:pt x="1799828" y="332755"/>
                </a:lnTo>
                <a:lnTo>
                  <a:pt x="1771642" y="340029"/>
                </a:lnTo>
                <a:lnTo>
                  <a:pt x="1744366" y="350940"/>
                </a:lnTo>
                <a:lnTo>
                  <a:pt x="1716180" y="364578"/>
                </a:lnTo>
                <a:lnTo>
                  <a:pt x="1689812" y="380035"/>
                </a:lnTo>
                <a:lnTo>
                  <a:pt x="1662536" y="396401"/>
                </a:lnTo>
                <a:lnTo>
                  <a:pt x="1635259" y="410948"/>
                </a:lnTo>
                <a:lnTo>
                  <a:pt x="1607983" y="425496"/>
                </a:lnTo>
                <a:lnTo>
                  <a:pt x="1580707" y="436406"/>
                </a:lnTo>
                <a:lnTo>
                  <a:pt x="1552521" y="443680"/>
                </a:lnTo>
                <a:lnTo>
                  <a:pt x="1524335" y="447317"/>
                </a:lnTo>
                <a:lnTo>
                  <a:pt x="1494330" y="447317"/>
                </a:lnTo>
                <a:lnTo>
                  <a:pt x="1463417" y="445499"/>
                </a:lnTo>
                <a:lnTo>
                  <a:pt x="1432504" y="441862"/>
                </a:lnTo>
                <a:lnTo>
                  <a:pt x="1401590" y="437316"/>
                </a:lnTo>
                <a:lnTo>
                  <a:pt x="1370676" y="433679"/>
                </a:lnTo>
                <a:lnTo>
                  <a:pt x="1339763" y="430951"/>
                </a:lnTo>
                <a:lnTo>
                  <a:pt x="1310669" y="431860"/>
                </a:lnTo>
                <a:lnTo>
                  <a:pt x="1282483" y="435497"/>
                </a:lnTo>
                <a:lnTo>
                  <a:pt x="1255206" y="443680"/>
                </a:lnTo>
                <a:lnTo>
                  <a:pt x="1232476" y="455500"/>
                </a:lnTo>
                <a:lnTo>
                  <a:pt x="1210654" y="470957"/>
                </a:lnTo>
                <a:lnTo>
                  <a:pt x="1191561" y="489141"/>
                </a:lnTo>
                <a:lnTo>
                  <a:pt x="1172467" y="510053"/>
                </a:lnTo>
                <a:lnTo>
                  <a:pt x="1155192" y="531874"/>
                </a:lnTo>
                <a:lnTo>
                  <a:pt x="1137917" y="554605"/>
                </a:lnTo>
                <a:lnTo>
                  <a:pt x="1120642" y="577335"/>
                </a:lnTo>
                <a:lnTo>
                  <a:pt x="1103367" y="599156"/>
                </a:lnTo>
                <a:lnTo>
                  <a:pt x="1085182" y="620068"/>
                </a:lnTo>
                <a:lnTo>
                  <a:pt x="1064270" y="638253"/>
                </a:lnTo>
                <a:lnTo>
                  <a:pt x="1044267" y="654619"/>
                </a:lnTo>
                <a:lnTo>
                  <a:pt x="1021537" y="667347"/>
                </a:lnTo>
                <a:lnTo>
                  <a:pt x="996988" y="678258"/>
                </a:lnTo>
                <a:lnTo>
                  <a:pt x="970621" y="687350"/>
                </a:lnTo>
                <a:lnTo>
                  <a:pt x="943344" y="695533"/>
                </a:lnTo>
                <a:lnTo>
                  <a:pt x="916068" y="702807"/>
                </a:lnTo>
                <a:lnTo>
                  <a:pt x="887882" y="710081"/>
                </a:lnTo>
                <a:lnTo>
                  <a:pt x="861515" y="718264"/>
                </a:lnTo>
                <a:lnTo>
                  <a:pt x="835147" y="727356"/>
                </a:lnTo>
                <a:lnTo>
                  <a:pt x="810599" y="738267"/>
                </a:lnTo>
                <a:lnTo>
                  <a:pt x="788777" y="751905"/>
                </a:lnTo>
                <a:lnTo>
                  <a:pt x="768774" y="768271"/>
                </a:lnTo>
                <a:lnTo>
                  <a:pt x="752409" y="788274"/>
                </a:lnTo>
                <a:lnTo>
                  <a:pt x="738771" y="810095"/>
                </a:lnTo>
                <a:lnTo>
                  <a:pt x="727860" y="834643"/>
                </a:lnTo>
                <a:lnTo>
                  <a:pt x="718768" y="861011"/>
                </a:lnTo>
                <a:lnTo>
                  <a:pt x="710585" y="887378"/>
                </a:lnTo>
                <a:lnTo>
                  <a:pt x="703311" y="915564"/>
                </a:lnTo>
                <a:lnTo>
                  <a:pt x="696037" y="942840"/>
                </a:lnTo>
                <a:lnTo>
                  <a:pt x="687854" y="970117"/>
                </a:lnTo>
                <a:lnTo>
                  <a:pt x="678762" y="996485"/>
                </a:lnTo>
                <a:lnTo>
                  <a:pt x="667851" y="1021034"/>
                </a:lnTo>
                <a:lnTo>
                  <a:pt x="655122" y="1043764"/>
                </a:lnTo>
                <a:lnTo>
                  <a:pt x="638757" y="1063767"/>
                </a:lnTo>
                <a:lnTo>
                  <a:pt x="620572" y="1084679"/>
                </a:lnTo>
                <a:lnTo>
                  <a:pt x="599660" y="1102863"/>
                </a:lnTo>
                <a:lnTo>
                  <a:pt x="576929" y="1120138"/>
                </a:lnTo>
                <a:lnTo>
                  <a:pt x="554199" y="1137413"/>
                </a:lnTo>
                <a:lnTo>
                  <a:pt x="531469" y="1154688"/>
                </a:lnTo>
                <a:lnTo>
                  <a:pt x="509647" y="1171964"/>
                </a:lnTo>
                <a:lnTo>
                  <a:pt x="488735" y="1191057"/>
                </a:lnTo>
                <a:lnTo>
                  <a:pt x="470551" y="1210151"/>
                </a:lnTo>
                <a:lnTo>
                  <a:pt x="455095" y="1231972"/>
                </a:lnTo>
                <a:lnTo>
                  <a:pt x="443275" y="1254702"/>
                </a:lnTo>
                <a:lnTo>
                  <a:pt x="435092" y="1281979"/>
                </a:lnTo>
                <a:lnTo>
                  <a:pt x="431455" y="1310165"/>
                </a:lnTo>
                <a:lnTo>
                  <a:pt x="430545" y="1339260"/>
                </a:lnTo>
                <a:lnTo>
                  <a:pt x="433273" y="1370173"/>
                </a:lnTo>
                <a:lnTo>
                  <a:pt x="436910" y="1401086"/>
                </a:lnTo>
                <a:lnTo>
                  <a:pt x="441456" y="1432000"/>
                </a:lnTo>
                <a:lnTo>
                  <a:pt x="445093" y="1462913"/>
                </a:lnTo>
                <a:lnTo>
                  <a:pt x="446912" y="1493827"/>
                </a:lnTo>
                <a:lnTo>
                  <a:pt x="446912" y="1523831"/>
                </a:lnTo>
                <a:lnTo>
                  <a:pt x="443275" y="1552016"/>
                </a:lnTo>
                <a:lnTo>
                  <a:pt x="436001" y="1580202"/>
                </a:lnTo>
                <a:lnTo>
                  <a:pt x="425090" y="1606570"/>
                </a:lnTo>
                <a:lnTo>
                  <a:pt x="411452" y="1633846"/>
                </a:lnTo>
                <a:lnTo>
                  <a:pt x="395995" y="1661123"/>
                </a:lnTo>
                <a:lnTo>
                  <a:pt x="379630" y="1688399"/>
                </a:lnTo>
                <a:lnTo>
                  <a:pt x="364173" y="1714767"/>
                </a:lnTo>
                <a:lnTo>
                  <a:pt x="350534" y="1742952"/>
                </a:lnTo>
                <a:lnTo>
                  <a:pt x="339624" y="1770229"/>
                </a:lnTo>
                <a:lnTo>
                  <a:pt x="332350" y="1798415"/>
                </a:lnTo>
                <a:lnTo>
                  <a:pt x="329622" y="1827509"/>
                </a:lnTo>
                <a:lnTo>
                  <a:pt x="332350" y="1856604"/>
                </a:lnTo>
                <a:lnTo>
                  <a:pt x="339624" y="1884790"/>
                </a:lnTo>
                <a:lnTo>
                  <a:pt x="350534" y="1912067"/>
                </a:lnTo>
                <a:lnTo>
                  <a:pt x="364173" y="1940252"/>
                </a:lnTo>
                <a:lnTo>
                  <a:pt x="379630" y="1966620"/>
                </a:lnTo>
                <a:lnTo>
                  <a:pt x="395995" y="1993897"/>
                </a:lnTo>
                <a:lnTo>
                  <a:pt x="411452" y="2021173"/>
                </a:lnTo>
                <a:lnTo>
                  <a:pt x="425090" y="2048449"/>
                </a:lnTo>
                <a:lnTo>
                  <a:pt x="436001" y="2074817"/>
                </a:lnTo>
                <a:lnTo>
                  <a:pt x="443275" y="2103003"/>
                </a:lnTo>
                <a:lnTo>
                  <a:pt x="446912" y="2131188"/>
                </a:lnTo>
                <a:lnTo>
                  <a:pt x="446912" y="2161193"/>
                </a:lnTo>
                <a:lnTo>
                  <a:pt x="445093" y="2192106"/>
                </a:lnTo>
                <a:lnTo>
                  <a:pt x="441456" y="2223019"/>
                </a:lnTo>
                <a:lnTo>
                  <a:pt x="436910" y="2253933"/>
                </a:lnTo>
                <a:lnTo>
                  <a:pt x="433273" y="2284846"/>
                </a:lnTo>
                <a:lnTo>
                  <a:pt x="430545" y="2315759"/>
                </a:lnTo>
                <a:lnTo>
                  <a:pt x="431455" y="2344855"/>
                </a:lnTo>
                <a:lnTo>
                  <a:pt x="435092" y="2373041"/>
                </a:lnTo>
                <a:lnTo>
                  <a:pt x="443275" y="2400317"/>
                </a:lnTo>
                <a:lnTo>
                  <a:pt x="455095" y="2423047"/>
                </a:lnTo>
                <a:lnTo>
                  <a:pt x="470551" y="2444869"/>
                </a:lnTo>
                <a:lnTo>
                  <a:pt x="488735" y="2463962"/>
                </a:lnTo>
                <a:lnTo>
                  <a:pt x="509647" y="2483055"/>
                </a:lnTo>
                <a:lnTo>
                  <a:pt x="531469" y="2500331"/>
                </a:lnTo>
                <a:lnTo>
                  <a:pt x="554199" y="2517606"/>
                </a:lnTo>
                <a:lnTo>
                  <a:pt x="576929" y="2534881"/>
                </a:lnTo>
                <a:lnTo>
                  <a:pt x="599660" y="2552156"/>
                </a:lnTo>
                <a:lnTo>
                  <a:pt x="620572" y="2570340"/>
                </a:lnTo>
                <a:lnTo>
                  <a:pt x="638757" y="2591252"/>
                </a:lnTo>
                <a:lnTo>
                  <a:pt x="655122" y="2611255"/>
                </a:lnTo>
                <a:lnTo>
                  <a:pt x="667851" y="2633985"/>
                </a:lnTo>
                <a:lnTo>
                  <a:pt x="678762" y="2658534"/>
                </a:lnTo>
                <a:lnTo>
                  <a:pt x="687854" y="2684902"/>
                </a:lnTo>
                <a:lnTo>
                  <a:pt x="696037" y="2712179"/>
                </a:lnTo>
                <a:lnTo>
                  <a:pt x="703311" y="2739455"/>
                </a:lnTo>
                <a:lnTo>
                  <a:pt x="710585" y="2767641"/>
                </a:lnTo>
                <a:lnTo>
                  <a:pt x="718768" y="2794008"/>
                </a:lnTo>
                <a:lnTo>
                  <a:pt x="727860" y="2820375"/>
                </a:lnTo>
                <a:lnTo>
                  <a:pt x="738771" y="2844924"/>
                </a:lnTo>
                <a:lnTo>
                  <a:pt x="752409" y="2866746"/>
                </a:lnTo>
                <a:lnTo>
                  <a:pt x="768774" y="2886748"/>
                </a:lnTo>
                <a:lnTo>
                  <a:pt x="788777" y="2903114"/>
                </a:lnTo>
                <a:lnTo>
                  <a:pt x="810599" y="2916752"/>
                </a:lnTo>
                <a:lnTo>
                  <a:pt x="835147" y="2927663"/>
                </a:lnTo>
                <a:lnTo>
                  <a:pt x="861515" y="2936755"/>
                </a:lnTo>
                <a:lnTo>
                  <a:pt x="887882" y="2944938"/>
                </a:lnTo>
                <a:lnTo>
                  <a:pt x="916068" y="2952212"/>
                </a:lnTo>
                <a:lnTo>
                  <a:pt x="943344" y="2959486"/>
                </a:lnTo>
                <a:lnTo>
                  <a:pt x="970621" y="2967669"/>
                </a:lnTo>
                <a:lnTo>
                  <a:pt x="996988" y="2976761"/>
                </a:lnTo>
                <a:lnTo>
                  <a:pt x="1021537" y="2987672"/>
                </a:lnTo>
                <a:lnTo>
                  <a:pt x="1044267" y="3000400"/>
                </a:lnTo>
                <a:lnTo>
                  <a:pt x="1064270" y="3016766"/>
                </a:lnTo>
                <a:lnTo>
                  <a:pt x="1085182" y="3034951"/>
                </a:lnTo>
                <a:lnTo>
                  <a:pt x="1103367" y="3055863"/>
                </a:lnTo>
                <a:lnTo>
                  <a:pt x="1120642" y="3077684"/>
                </a:lnTo>
                <a:lnTo>
                  <a:pt x="1137917" y="3100414"/>
                </a:lnTo>
                <a:lnTo>
                  <a:pt x="1155192" y="3123145"/>
                </a:lnTo>
                <a:lnTo>
                  <a:pt x="1172467" y="3144966"/>
                </a:lnTo>
                <a:lnTo>
                  <a:pt x="1191561" y="3165878"/>
                </a:lnTo>
                <a:lnTo>
                  <a:pt x="1210654" y="3184062"/>
                </a:lnTo>
                <a:lnTo>
                  <a:pt x="1232476" y="3199519"/>
                </a:lnTo>
                <a:lnTo>
                  <a:pt x="1255206" y="3211339"/>
                </a:lnTo>
                <a:lnTo>
                  <a:pt x="1282483" y="3219522"/>
                </a:lnTo>
                <a:lnTo>
                  <a:pt x="1310669" y="3223159"/>
                </a:lnTo>
                <a:lnTo>
                  <a:pt x="1339763" y="3224068"/>
                </a:lnTo>
                <a:lnTo>
                  <a:pt x="1370676" y="3221340"/>
                </a:lnTo>
                <a:lnTo>
                  <a:pt x="1401590" y="3217704"/>
                </a:lnTo>
                <a:lnTo>
                  <a:pt x="1432504" y="3213157"/>
                </a:lnTo>
                <a:lnTo>
                  <a:pt x="1463417" y="3209521"/>
                </a:lnTo>
                <a:lnTo>
                  <a:pt x="1494330" y="3207702"/>
                </a:lnTo>
                <a:lnTo>
                  <a:pt x="1524335" y="3207702"/>
                </a:lnTo>
                <a:lnTo>
                  <a:pt x="1552521" y="3211339"/>
                </a:lnTo>
                <a:lnTo>
                  <a:pt x="1580707" y="3218613"/>
                </a:lnTo>
                <a:lnTo>
                  <a:pt x="1607983" y="3229523"/>
                </a:lnTo>
                <a:lnTo>
                  <a:pt x="1635259" y="3244071"/>
                </a:lnTo>
                <a:lnTo>
                  <a:pt x="1662536" y="3258619"/>
                </a:lnTo>
                <a:lnTo>
                  <a:pt x="1689812" y="3274984"/>
                </a:lnTo>
                <a:lnTo>
                  <a:pt x="1716180" y="3290441"/>
                </a:lnTo>
                <a:lnTo>
                  <a:pt x="1744366" y="3304079"/>
                </a:lnTo>
                <a:lnTo>
                  <a:pt x="1771642" y="3314990"/>
                </a:lnTo>
                <a:lnTo>
                  <a:pt x="1799828" y="3322264"/>
                </a:lnTo>
                <a:lnTo>
                  <a:pt x="1828923" y="3324991"/>
                </a:lnTo>
                <a:lnTo>
                  <a:pt x="1858017" y="3322264"/>
                </a:lnTo>
                <a:lnTo>
                  <a:pt x="1886203" y="3314990"/>
                </a:lnTo>
                <a:lnTo>
                  <a:pt x="1913480" y="3304079"/>
                </a:lnTo>
                <a:lnTo>
                  <a:pt x="1941665" y="3290441"/>
                </a:lnTo>
                <a:lnTo>
                  <a:pt x="1968033" y="3274984"/>
                </a:lnTo>
                <a:lnTo>
                  <a:pt x="1995310" y="3258619"/>
                </a:lnTo>
                <a:lnTo>
                  <a:pt x="2022586" y="3244071"/>
                </a:lnTo>
                <a:lnTo>
                  <a:pt x="2049862" y="3229523"/>
                </a:lnTo>
                <a:lnTo>
                  <a:pt x="2076230" y="3218613"/>
                </a:lnTo>
                <a:lnTo>
                  <a:pt x="2105325" y="3211339"/>
                </a:lnTo>
                <a:lnTo>
                  <a:pt x="2133510" y="3207702"/>
                </a:lnTo>
                <a:lnTo>
                  <a:pt x="2163514" y="3207702"/>
                </a:lnTo>
                <a:lnTo>
                  <a:pt x="2194428" y="3209521"/>
                </a:lnTo>
                <a:lnTo>
                  <a:pt x="2225341" y="3213157"/>
                </a:lnTo>
                <a:lnTo>
                  <a:pt x="2256255" y="3217704"/>
                </a:lnTo>
                <a:lnTo>
                  <a:pt x="2287168" y="3221340"/>
                </a:lnTo>
                <a:lnTo>
                  <a:pt x="2318082" y="3224068"/>
                </a:lnTo>
                <a:lnTo>
                  <a:pt x="2347176" y="3223159"/>
                </a:lnTo>
                <a:lnTo>
                  <a:pt x="2375362" y="3219522"/>
                </a:lnTo>
                <a:lnTo>
                  <a:pt x="2402639" y="3211339"/>
                </a:lnTo>
                <a:lnTo>
                  <a:pt x="2425370" y="3199519"/>
                </a:lnTo>
                <a:lnTo>
                  <a:pt x="2447190" y="3184062"/>
                </a:lnTo>
                <a:lnTo>
                  <a:pt x="2466284" y="3165878"/>
                </a:lnTo>
                <a:lnTo>
                  <a:pt x="2485378" y="3144966"/>
                </a:lnTo>
                <a:lnTo>
                  <a:pt x="2502653" y="3123145"/>
                </a:lnTo>
                <a:lnTo>
                  <a:pt x="2519928" y="3100414"/>
                </a:lnTo>
                <a:lnTo>
                  <a:pt x="2537203" y="3077684"/>
                </a:lnTo>
                <a:lnTo>
                  <a:pt x="2554478" y="3055863"/>
                </a:lnTo>
                <a:lnTo>
                  <a:pt x="2572663" y="3034951"/>
                </a:lnTo>
                <a:lnTo>
                  <a:pt x="2593575" y="3016766"/>
                </a:lnTo>
                <a:lnTo>
                  <a:pt x="2613578" y="3000400"/>
                </a:lnTo>
                <a:lnTo>
                  <a:pt x="2636308" y="2987672"/>
                </a:lnTo>
                <a:lnTo>
                  <a:pt x="2660857" y="2976761"/>
                </a:lnTo>
                <a:lnTo>
                  <a:pt x="2687224" y="2967669"/>
                </a:lnTo>
                <a:lnTo>
                  <a:pt x="2714500" y="2959486"/>
                </a:lnTo>
                <a:lnTo>
                  <a:pt x="2741777" y="2952212"/>
                </a:lnTo>
                <a:lnTo>
                  <a:pt x="2769963" y="2944938"/>
                </a:lnTo>
                <a:lnTo>
                  <a:pt x="2796330" y="2936755"/>
                </a:lnTo>
                <a:lnTo>
                  <a:pt x="2822697" y="2927663"/>
                </a:lnTo>
                <a:lnTo>
                  <a:pt x="2847246" y="2916752"/>
                </a:lnTo>
                <a:lnTo>
                  <a:pt x="2869068" y="2903114"/>
                </a:lnTo>
                <a:lnTo>
                  <a:pt x="2889071" y="2886748"/>
                </a:lnTo>
                <a:lnTo>
                  <a:pt x="2905436" y="2866746"/>
                </a:lnTo>
                <a:lnTo>
                  <a:pt x="2919075" y="2844924"/>
                </a:lnTo>
                <a:lnTo>
                  <a:pt x="2929985" y="2820375"/>
                </a:lnTo>
                <a:lnTo>
                  <a:pt x="2939077" y="2794008"/>
                </a:lnTo>
                <a:lnTo>
                  <a:pt x="2947260" y="2767641"/>
                </a:lnTo>
                <a:lnTo>
                  <a:pt x="2954534" y="2739455"/>
                </a:lnTo>
                <a:lnTo>
                  <a:pt x="2961808" y="2712179"/>
                </a:lnTo>
                <a:lnTo>
                  <a:pt x="2969991" y="2684902"/>
                </a:lnTo>
                <a:lnTo>
                  <a:pt x="2979083" y="2658534"/>
                </a:lnTo>
                <a:lnTo>
                  <a:pt x="2989993" y="2633985"/>
                </a:lnTo>
                <a:lnTo>
                  <a:pt x="3002723" y="2611255"/>
                </a:lnTo>
                <a:lnTo>
                  <a:pt x="3019089" y="2591252"/>
                </a:lnTo>
                <a:lnTo>
                  <a:pt x="3037273" y="2570340"/>
                </a:lnTo>
                <a:lnTo>
                  <a:pt x="3058185" y="2552156"/>
                </a:lnTo>
                <a:lnTo>
                  <a:pt x="3080007" y="2534881"/>
                </a:lnTo>
                <a:lnTo>
                  <a:pt x="3103646" y="2517606"/>
                </a:lnTo>
                <a:lnTo>
                  <a:pt x="3126376" y="2500331"/>
                </a:lnTo>
                <a:lnTo>
                  <a:pt x="3148198" y="2483055"/>
                </a:lnTo>
                <a:lnTo>
                  <a:pt x="3169109" y="2463962"/>
                </a:lnTo>
                <a:lnTo>
                  <a:pt x="3187294" y="2444869"/>
                </a:lnTo>
                <a:lnTo>
                  <a:pt x="3202751" y="2423047"/>
                </a:lnTo>
                <a:lnTo>
                  <a:pt x="3214571" y="2400317"/>
                </a:lnTo>
                <a:lnTo>
                  <a:pt x="3222754" y="2373041"/>
                </a:lnTo>
                <a:lnTo>
                  <a:pt x="3226390" y="2344855"/>
                </a:lnTo>
                <a:lnTo>
                  <a:pt x="3227300" y="2315759"/>
                </a:lnTo>
                <a:lnTo>
                  <a:pt x="3224572" y="2284846"/>
                </a:lnTo>
                <a:lnTo>
                  <a:pt x="3220935" y="2253933"/>
                </a:lnTo>
                <a:lnTo>
                  <a:pt x="3216389" y="2223019"/>
                </a:lnTo>
                <a:lnTo>
                  <a:pt x="3212752" y="2192106"/>
                </a:lnTo>
                <a:lnTo>
                  <a:pt x="3210934" y="2161193"/>
                </a:lnTo>
                <a:lnTo>
                  <a:pt x="3210934" y="2131188"/>
                </a:lnTo>
                <a:lnTo>
                  <a:pt x="3214571" y="2103003"/>
                </a:lnTo>
                <a:lnTo>
                  <a:pt x="3221844" y="2074817"/>
                </a:lnTo>
                <a:lnTo>
                  <a:pt x="3232755" y="2048449"/>
                </a:lnTo>
                <a:lnTo>
                  <a:pt x="3247303" y="2021173"/>
                </a:lnTo>
                <a:lnTo>
                  <a:pt x="3261850" y="1993897"/>
                </a:lnTo>
                <a:lnTo>
                  <a:pt x="3278216" y="1966620"/>
                </a:lnTo>
                <a:lnTo>
                  <a:pt x="3293672" y="1940252"/>
                </a:lnTo>
                <a:lnTo>
                  <a:pt x="3307311" y="1912067"/>
                </a:lnTo>
                <a:lnTo>
                  <a:pt x="3318221" y="1884790"/>
                </a:lnTo>
                <a:lnTo>
                  <a:pt x="3325495" y="1856604"/>
                </a:lnTo>
                <a:lnTo>
                  <a:pt x="3328223" y="1827509"/>
                </a:lnTo>
                <a:lnTo>
                  <a:pt x="3325495" y="1798415"/>
                </a:lnTo>
                <a:lnTo>
                  <a:pt x="3318221" y="1770229"/>
                </a:lnTo>
                <a:lnTo>
                  <a:pt x="3307311" y="1742952"/>
                </a:lnTo>
                <a:lnTo>
                  <a:pt x="3293672" y="1714767"/>
                </a:lnTo>
                <a:lnTo>
                  <a:pt x="3278216" y="1688399"/>
                </a:lnTo>
                <a:lnTo>
                  <a:pt x="3261850" y="1661123"/>
                </a:lnTo>
                <a:lnTo>
                  <a:pt x="3247303" y="1633846"/>
                </a:lnTo>
                <a:lnTo>
                  <a:pt x="3232755" y="1606570"/>
                </a:lnTo>
                <a:lnTo>
                  <a:pt x="3221844" y="1580202"/>
                </a:lnTo>
                <a:lnTo>
                  <a:pt x="3214571" y="1552016"/>
                </a:lnTo>
                <a:lnTo>
                  <a:pt x="3210934" y="1523831"/>
                </a:lnTo>
                <a:lnTo>
                  <a:pt x="3210934" y="1493827"/>
                </a:lnTo>
                <a:lnTo>
                  <a:pt x="3212752" y="1462913"/>
                </a:lnTo>
                <a:lnTo>
                  <a:pt x="3216389" y="1432000"/>
                </a:lnTo>
                <a:lnTo>
                  <a:pt x="3220935" y="1401086"/>
                </a:lnTo>
                <a:lnTo>
                  <a:pt x="3224572" y="1370173"/>
                </a:lnTo>
                <a:lnTo>
                  <a:pt x="3227300" y="1339260"/>
                </a:lnTo>
                <a:lnTo>
                  <a:pt x="3226390" y="1310165"/>
                </a:lnTo>
                <a:lnTo>
                  <a:pt x="3222754" y="1281979"/>
                </a:lnTo>
                <a:lnTo>
                  <a:pt x="3214571" y="1254702"/>
                </a:lnTo>
                <a:lnTo>
                  <a:pt x="3202751" y="1231972"/>
                </a:lnTo>
                <a:lnTo>
                  <a:pt x="3187294" y="1210151"/>
                </a:lnTo>
                <a:lnTo>
                  <a:pt x="3169109" y="1191057"/>
                </a:lnTo>
                <a:lnTo>
                  <a:pt x="3148198" y="1171964"/>
                </a:lnTo>
                <a:lnTo>
                  <a:pt x="3126376" y="1154688"/>
                </a:lnTo>
                <a:lnTo>
                  <a:pt x="3103646" y="1137413"/>
                </a:lnTo>
                <a:lnTo>
                  <a:pt x="3080007" y="1120138"/>
                </a:lnTo>
                <a:lnTo>
                  <a:pt x="3058185" y="1102863"/>
                </a:lnTo>
                <a:lnTo>
                  <a:pt x="3037273" y="1084679"/>
                </a:lnTo>
                <a:lnTo>
                  <a:pt x="3019089" y="1063767"/>
                </a:lnTo>
                <a:lnTo>
                  <a:pt x="3002723" y="1043764"/>
                </a:lnTo>
                <a:lnTo>
                  <a:pt x="2989993" y="1021034"/>
                </a:lnTo>
                <a:lnTo>
                  <a:pt x="2979083" y="996485"/>
                </a:lnTo>
                <a:lnTo>
                  <a:pt x="2969991" y="970117"/>
                </a:lnTo>
                <a:lnTo>
                  <a:pt x="2961808" y="942840"/>
                </a:lnTo>
                <a:lnTo>
                  <a:pt x="2954534" y="915564"/>
                </a:lnTo>
                <a:lnTo>
                  <a:pt x="2947260" y="887378"/>
                </a:lnTo>
                <a:lnTo>
                  <a:pt x="2939077" y="861011"/>
                </a:lnTo>
                <a:lnTo>
                  <a:pt x="2929985" y="834643"/>
                </a:lnTo>
                <a:lnTo>
                  <a:pt x="2919075" y="810095"/>
                </a:lnTo>
                <a:lnTo>
                  <a:pt x="2905436" y="788274"/>
                </a:lnTo>
                <a:lnTo>
                  <a:pt x="2889071" y="768271"/>
                </a:lnTo>
                <a:lnTo>
                  <a:pt x="2869068" y="751905"/>
                </a:lnTo>
                <a:lnTo>
                  <a:pt x="2847246" y="738267"/>
                </a:lnTo>
                <a:lnTo>
                  <a:pt x="2822697" y="727356"/>
                </a:lnTo>
                <a:lnTo>
                  <a:pt x="2796330" y="718264"/>
                </a:lnTo>
                <a:lnTo>
                  <a:pt x="2769963" y="710081"/>
                </a:lnTo>
                <a:lnTo>
                  <a:pt x="2741777" y="702807"/>
                </a:lnTo>
                <a:lnTo>
                  <a:pt x="2714500" y="695533"/>
                </a:lnTo>
                <a:lnTo>
                  <a:pt x="2687224" y="687350"/>
                </a:lnTo>
                <a:lnTo>
                  <a:pt x="2660857" y="678258"/>
                </a:lnTo>
                <a:lnTo>
                  <a:pt x="2636308" y="667347"/>
                </a:lnTo>
                <a:lnTo>
                  <a:pt x="2613578" y="654619"/>
                </a:lnTo>
                <a:lnTo>
                  <a:pt x="2593575" y="638253"/>
                </a:lnTo>
                <a:lnTo>
                  <a:pt x="2572663" y="620068"/>
                </a:lnTo>
                <a:lnTo>
                  <a:pt x="2554478" y="599156"/>
                </a:lnTo>
                <a:lnTo>
                  <a:pt x="2537203" y="577335"/>
                </a:lnTo>
                <a:lnTo>
                  <a:pt x="2519928" y="554605"/>
                </a:lnTo>
                <a:lnTo>
                  <a:pt x="2502653" y="531874"/>
                </a:lnTo>
                <a:lnTo>
                  <a:pt x="2485378" y="510053"/>
                </a:lnTo>
                <a:lnTo>
                  <a:pt x="2466284" y="489141"/>
                </a:lnTo>
                <a:lnTo>
                  <a:pt x="2447190" y="470957"/>
                </a:lnTo>
                <a:lnTo>
                  <a:pt x="2425370" y="455500"/>
                </a:lnTo>
                <a:lnTo>
                  <a:pt x="2402639" y="443680"/>
                </a:lnTo>
                <a:lnTo>
                  <a:pt x="2375362" y="435497"/>
                </a:lnTo>
                <a:lnTo>
                  <a:pt x="2347176" y="431860"/>
                </a:lnTo>
                <a:lnTo>
                  <a:pt x="2318082" y="430951"/>
                </a:lnTo>
                <a:lnTo>
                  <a:pt x="2287168" y="433679"/>
                </a:lnTo>
                <a:lnTo>
                  <a:pt x="2256255" y="437316"/>
                </a:lnTo>
                <a:lnTo>
                  <a:pt x="2225341" y="441862"/>
                </a:lnTo>
                <a:lnTo>
                  <a:pt x="2194428" y="445499"/>
                </a:lnTo>
                <a:lnTo>
                  <a:pt x="2163514" y="447317"/>
                </a:lnTo>
                <a:lnTo>
                  <a:pt x="2133510" y="447317"/>
                </a:lnTo>
                <a:lnTo>
                  <a:pt x="2105325" y="443680"/>
                </a:lnTo>
                <a:lnTo>
                  <a:pt x="2076230" y="436406"/>
                </a:lnTo>
                <a:lnTo>
                  <a:pt x="2049862" y="425496"/>
                </a:lnTo>
                <a:lnTo>
                  <a:pt x="2022586" y="410948"/>
                </a:lnTo>
                <a:lnTo>
                  <a:pt x="1995310" y="396401"/>
                </a:lnTo>
                <a:lnTo>
                  <a:pt x="1968033" y="380035"/>
                </a:lnTo>
                <a:lnTo>
                  <a:pt x="1941665" y="364578"/>
                </a:lnTo>
                <a:lnTo>
                  <a:pt x="1913480" y="350940"/>
                </a:lnTo>
                <a:lnTo>
                  <a:pt x="1886203" y="340029"/>
                </a:lnTo>
                <a:lnTo>
                  <a:pt x="1858017" y="332755"/>
                </a:lnTo>
                <a:close/>
                <a:moveTo>
                  <a:pt x="0" y="0"/>
                </a:moveTo>
                <a:lnTo>
                  <a:pt x="321733" y="0"/>
                </a:lnTo>
                <a:lnTo>
                  <a:pt x="5362574" y="0"/>
                </a:lnTo>
                <a:lnTo>
                  <a:pt x="5362574" y="321733"/>
                </a:lnTo>
                <a:lnTo>
                  <a:pt x="5362574" y="3324991"/>
                </a:lnTo>
                <a:lnTo>
                  <a:pt x="5362574" y="3533009"/>
                </a:lnTo>
                <a:lnTo>
                  <a:pt x="5362574" y="6536267"/>
                </a:lnTo>
                <a:lnTo>
                  <a:pt x="5362574" y="6858000"/>
                </a:lnTo>
                <a:lnTo>
                  <a:pt x="5039976" y="6858000"/>
                </a:lnTo>
                <a:lnTo>
                  <a:pt x="2036080" y="6858000"/>
                </a:lnTo>
                <a:lnTo>
                  <a:pt x="1730" y="6858000"/>
                </a:lnTo>
                <a:lnTo>
                  <a:pt x="1730" y="6857999"/>
                </a:lnTo>
                <a:lnTo>
                  <a:pt x="0" y="6857999"/>
                </a:lnTo>
                <a:lnTo>
                  <a:pt x="0" y="3324991"/>
                </a:lnTo>
                <a:lnTo>
                  <a:pt x="0" y="1842954"/>
                </a:lnTo>
                <a:close/>
              </a:path>
            </a:pathLst>
          </a:custGeom>
          <a:solidFill>
            <a:schemeClr val="tx2"/>
          </a:solidFill>
          <a:ln w="10160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77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B217C2AD-51B4-40CE-A71F-F5D3F846D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F1BF92E-23CF-4BFE-9E1F-C359BACFA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33DFEFC0-99B4-4D27-9168-1B2F659A3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A2C20081-2005-4B05-BEA4-EB8D4C90A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070708"/>
            <a:ext cx="12192000" cy="1787292"/>
          </a:xfrm>
          <a:custGeom>
            <a:avLst/>
            <a:gdLst>
              <a:gd name="connsiteX0" fmla="*/ 619389 w 12192000"/>
              <a:gd name="connsiteY0" fmla="*/ 0 h 1787292"/>
              <a:gd name="connsiteX1" fmla="*/ 687652 w 12192000"/>
              <a:gd name="connsiteY1" fmla="*/ 3175 h 1787292"/>
              <a:gd name="connsiteX2" fmla="*/ 747977 w 12192000"/>
              <a:gd name="connsiteY2" fmla="*/ 9525 h 1787292"/>
              <a:gd name="connsiteX3" fmla="*/ 800364 w 12192000"/>
              <a:gd name="connsiteY3" fmla="*/ 20637 h 1787292"/>
              <a:gd name="connsiteX4" fmla="*/ 846402 w 12192000"/>
              <a:gd name="connsiteY4" fmla="*/ 36512 h 1787292"/>
              <a:gd name="connsiteX5" fmla="*/ 887677 w 12192000"/>
              <a:gd name="connsiteY5" fmla="*/ 52387 h 1787292"/>
              <a:gd name="connsiteX6" fmla="*/ 924189 w 12192000"/>
              <a:gd name="connsiteY6" fmla="*/ 68262 h 1787292"/>
              <a:gd name="connsiteX7" fmla="*/ 962289 w 12192000"/>
              <a:gd name="connsiteY7" fmla="*/ 87312 h 1787292"/>
              <a:gd name="connsiteX8" fmla="*/ 1000389 w 12192000"/>
              <a:gd name="connsiteY8" fmla="*/ 106362 h 1787292"/>
              <a:gd name="connsiteX9" fmla="*/ 1036902 w 12192000"/>
              <a:gd name="connsiteY9" fmla="*/ 125412 h 1787292"/>
              <a:gd name="connsiteX10" fmla="*/ 1078177 w 12192000"/>
              <a:gd name="connsiteY10" fmla="*/ 141287 h 1787292"/>
              <a:gd name="connsiteX11" fmla="*/ 1124214 w 12192000"/>
              <a:gd name="connsiteY11" fmla="*/ 155575 h 1787292"/>
              <a:gd name="connsiteX12" fmla="*/ 1176602 w 12192000"/>
              <a:gd name="connsiteY12" fmla="*/ 166687 h 1787292"/>
              <a:gd name="connsiteX13" fmla="*/ 1236927 w 12192000"/>
              <a:gd name="connsiteY13" fmla="*/ 174625 h 1787292"/>
              <a:gd name="connsiteX14" fmla="*/ 1305189 w 12192000"/>
              <a:gd name="connsiteY14" fmla="*/ 176212 h 1787292"/>
              <a:gd name="connsiteX15" fmla="*/ 1373452 w 12192000"/>
              <a:gd name="connsiteY15" fmla="*/ 174625 h 1787292"/>
              <a:gd name="connsiteX16" fmla="*/ 1433777 w 12192000"/>
              <a:gd name="connsiteY16" fmla="*/ 166687 h 1787292"/>
              <a:gd name="connsiteX17" fmla="*/ 1486164 w 12192000"/>
              <a:gd name="connsiteY17" fmla="*/ 155575 h 1787292"/>
              <a:gd name="connsiteX18" fmla="*/ 1532202 w 12192000"/>
              <a:gd name="connsiteY18" fmla="*/ 141287 h 1787292"/>
              <a:gd name="connsiteX19" fmla="*/ 1573477 w 12192000"/>
              <a:gd name="connsiteY19" fmla="*/ 125412 h 1787292"/>
              <a:gd name="connsiteX20" fmla="*/ 1609989 w 12192000"/>
              <a:gd name="connsiteY20" fmla="*/ 106362 h 1787292"/>
              <a:gd name="connsiteX21" fmla="*/ 1648089 w 12192000"/>
              <a:gd name="connsiteY21" fmla="*/ 87312 h 1787292"/>
              <a:gd name="connsiteX22" fmla="*/ 1686189 w 12192000"/>
              <a:gd name="connsiteY22" fmla="*/ 68262 h 1787292"/>
              <a:gd name="connsiteX23" fmla="*/ 1722702 w 12192000"/>
              <a:gd name="connsiteY23" fmla="*/ 52387 h 1787292"/>
              <a:gd name="connsiteX24" fmla="*/ 1763977 w 12192000"/>
              <a:gd name="connsiteY24" fmla="*/ 36512 h 1787292"/>
              <a:gd name="connsiteX25" fmla="*/ 1810014 w 12192000"/>
              <a:gd name="connsiteY25" fmla="*/ 20637 h 1787292"/>
              <a:gd name="connsiteX26" fmla="*/ 1862402 w 12192000"/>
              <a:gd name="connsiteY26" fmla="*/ 9525 h 1787292"/>
              <a:gd name="connsiteX27" fmla="*/ 1922727 w 12192000"/>
              <a:gd name="connsiteY27" fmla="*/ 3175 h 1787292"/>
              <a:gd name="connsiteX28" fmla="*/ 1990989 w 12192000"/>
              <a:gd name="connsiteY28" fmla="*/ 0 h 1787292"/>
              <a:gd name="connsiteX29" fmla="*/ 2059252 w 12192000"/>
              <a:gd name="connsiteY29" fmla="*/ 3175 h 1787292"/>
              <a:gd name="connsiteX30" fmla="*/ 2119577 w 12192000"/>
              <a:gd name="connsiteY30" fmla="*/ 9525 h 1787292"/>
              <a:gd name="connsiteX31" fmla="*/ 2171964 w 12192000"/>
              <a:gd name="connsiteY31" fmla="*/ 20637 h 1787292"/>
              <a:gd name="connsiteX32" fmla="*/ 2218002 w 12192000"/>
              <a:gd name="connsiteY32" fmla="*/ 36512 h 1787292"/>
              <a:gd name="connsiteX33" fmla="*/ 2259277 w 12192000"/>
              <a:gd name="connsiteY33" fmla="*/ 52387 h 1787292"/>
              <a:gd name="connsiteX34" fmla="*/ 2295789 w 12192000"/>
              <a:gd name="connsiteY34" fmla="*/ 68262 h 1787292"/>
              <a:gd name="connsiteX35" fmla="*/ 2333889 w 12192000"/>
              <a:gd name="connsiteY35" fmla="*/ 87312 h 1787292"/>
              <a:gd name="connsiteX36" fmla="*/ 2371989 w 12192000"/>
              <a:gd name="connsiteY36" fmla="*/ 106362 h 1787292"/>
              <a:gd name="connsiteX37" fmla="*/ 2408502 w 12192000"/>
              <a:gd name="connsiteY37" fmla="*/ 125412 h 1787292"/>
              <a:gd name="connsiteX38" fmla="*/ 2449777 w 12192000"/>
              <a:gd name="connsiteY38" fmla="*/ 141287 h 1787292"/>
              <a:gd name="connsiteX39" fmla="*/ 2495814 w 12192000"/>
              <a:gd name="connsiteY39" fmla="*/ 155575 h 1787292"/>
              <a:gd name="connsiteX40" fmla="*/ 2548202 w 12192000"/>
              <a:gd name="connsiteY40" fmla="*/ 166687 h 1787292"/>
              <a:gd name="connsiteX41" fmla="*/ 2608527 w 12192000"/>
              <a:gd name="connsiteY41" fmla="*/ 174625 h 1787292"/>
              <a:gd name="connsiteX42" fmla="*/ 2676789 w 12192000"/>
              <a:gd name="connsiteY42" fmla="*/ 176212 h 1787292"/>
              <a:gd name="connsiteX43" fmla="*/ 2745052 w 12192000"/>
              <a:gd name="connsiteY43" fmla="*/ 174625 h 1787292"/>
              <a:gd name="connsiteX44" fmla="*/ 2805377 w 12192000"/>
              <a:gd name="connsiteY44" fmla="*/ 166687 h 1787292"/>
              <a:gd name="connsiteX45" fmla="*/ 2857764 w 12192000"/>
              <a:gd name="connsiteY45" fmla="*/ 155575 h 1787292"/>
              <a:gd name="connsiteX46" fmla="*/ 2903802 w 12192000"/>
              <a:gd name="connsiteY46" fmla="*/ 141287 h 1787292"/>
              <a:gd name="connsiteX47" fmla="*/ 2945077 w 12192000"/>
              <a:gd name="connsiteY47" fmla="*/ 125412 h 1787292"/>
              <a:gd name="connsiteX48" fmla="*/ 2981589 w 12192000"/>
              <a:gd name="connsiteY48" fmla="*/ 106362 h 1787292"/>
              <a:gd name="connsiteX49" fmla="*/ 3019689 w 12192000"/>
              <a:gd name="connsiteY49" fmla="*/ 87312 h 1787292"/>
              <a:gd name="connsiteX50" fmla="*/ 3057789 w 12192000"/>
              <a:gd name="connsiteY50" fmla="*/ 68262 h 1787292"/>
              <a:gd name="connsiteX51" fmla="*/ 3094302 w 12192000"/>
              <a:gd name="connsiteY51" fmla="*/ 52387 h 1787292"/>
              <a:gd name="connsiteX52" fmla="*/ 3135577 w 12192000"/>
              <a:gd name="connsiteY52" fmla="*/ 36512 h 1787292"/>
              <a:gd name="connsiteX53" fmla="*/ 3181614 w 12192000"/>
              <a:gd name="connsiteY53" fmla="*/ 20637 h 1787292"/>
              <a:gd name="connsiteX54" fmla="*/ 3234002 w 12192000"/>
              <a:gd name="connsiteY54" fmla="*/ 9525 h 1787292"/>
              <a:gd name="connsiteX55" fmla="*/ 3294327 w 12192000"/>
              <a:gd name="connsiteY55" fmla="*/ 3175 h 1787292"/>
              <a:gd name="connsiteX56" fmla="*/ 3361002 w 12192000"/>
              <a:gd name="connsiteY56" fmla="*/ 0 h 1787292"/>
              <a:gd name="connsiteX57" fmla="*/ 3430852 w 12192000"/>
              <a:gd name="connsiteY57" fmla="*/ 3175 h 1787292"/>
              <a:gd name="connsiteX58" fmla="*/ 3491177 w 12192000"/>
              <a:gd name="connsiteY58" fmla="*/ 9525 h 1787292"/>
              <a:gd name="connsiteX59" fmla="*/ 3543564 w 12192000"/>
              <a:gd name="connsiteY59" fmla="*/ 20637 h 1787292"/>
              <a:gd name="connsiteX60" fmla="*/ 3589602 w 12192000"/>
              <a:gd name="connsiteY60" fmla="*/ 36512 h 1787292"/>
              <a:gd name="connsiteX61" fmla="*/ 3630877 w 12192000"/>
              <a:gd name="connsiteY61" fmla="*/ 52387 h 1787292"/>
              <a:gd name="connsiteX62" fmla="*/ 3667389 w 12192000"/>
              <a:gd name="connsiteY62" fmla="*/ 68262 h 1787292"/>
              <a:gd name="connsiteX63" fmla="*/ 3705489 w 12192000"/>
              <a:gd name="connsiteY63" fmla="*/ 87312 h 1787292"/>
              <a:gd name="connsiteX64" fmla="*/ 3743589 w 12192000"/>
              <a:gd name="connsiteY64" fmla="*/ 106362 h 1787292"/>
              <a:gd name="connsiteX65" fmla="*/ 3780102 w 12192000"/>
              <a:gd name="connsiteY65" fmla="*/ 125412 h 1787292"/>
              <a:gd name="connsiteX66" fmla="*/ 3821377 w 12192000"/>
              <a:gd name="connsiteY66" fmla="*/ 141287 h 1787292"/>
              <a:gd name="connsiteX67" fmla="*/ 3867414 w 12192000"/>
              <a:gd name="connsiteY67" fmla="*/ 155575 h 1787292"/>
              <a:gd name="connsiteX68" fmla="*/ 3919802 w 12192000"/>
              <a:gd name="connsiteY68" fmla="*/ 166687 h 1787292"/>
              <a:gd name="connsiteX69" fmla="*/ 3980127 w 12192000"/>
              <a:gd name="connsiteY69" fmla="*/ 174625 h 1787292"/>
              <a:gd name="connsiteX70" fmla="*/ 4048389 w 12192000"/>
              <a:gd name="connsiteY70" fmla="*/ 176212 h 1787292"/>
              <a:gd name="connsiteX71" fmla="*/ 4116652 w 12192000"/>
              <a:gd name="connsiteY71" fmla="*/ 174625 h 1787292"/>
              <a:gd name="connsiteX72" fmla="*/ 4176977 w 12192000"/>
              <a:gd name="connsiteY72" fmla="*/ 166687 h 1787292"/>
              <a:gd name="connsiteX73" fmla="*/ 4229364 w 12192000"/>
              <a:gd name="connsiteY73" fmla="*/ 155575 h 1787292"/>
              <a:gd name="connsiteX74" fmla="*/ 4275402 w 12192000"/>
              <a:gd name="connsiteY74" fmla="*/ 141287 h 1787292"/>
              <a:gd name="connsiteX75" fmla="*/ 4316677 w 12192000"/>
              <a:gd name="connsiteY75" fmla="*/ 125412 h 1787292"/>
              <a:gd name="connsiteX76" fmla="*/ 4353189 w 12192000"/>
              <a:gd name="connsiteY76" fmla="*/ 106362 h 1787292"/>
              <a:gd name="connsiteX77" fmla="*/ 4429389 w 12192000"/>
              <a:gd name="connsiteY77" fmla="*/ 68262 h 1787292"/>
              <a:gd name="connsiteX78" fmla="*/ 4465902 w 12192000"/>
              <a:gd name="connsiteY78" fmla="*/ 52387 h 1787292"/>
              <a:gd name="connsiteX79" fmla="*/ 4507177 w 12192000"/>
              <a:gd name="connsiteY79" fmla="*/ 36512 h 1787292"/>
              <a:gd name="connsiteX80" fmla="*/ 4553214 w 12192000"/>
              <a:gd name="connsiteY80" fmla="*/ 20637 h 1787292"/>
              <a:gd name="connsiteX81" fmla="*/ 4605602 w 12192000"/>
              <a:gd name="connsiteY81" fmla="*/ 9525 h 1787292"/>
              <a:gd name="connsiteX82" fmla="*/ 4665928 w 12192000"/>
              <a:gd name="connsiteY82" fmla="*/ 3175 h 1787292"/>
              <a:gd name="connsiteX83" fmla="*/ 4734189 w 12192000"/>
              <a:gd name="connsiteY83" fmla="*/ 0 h 1787292"/>
              <a:gd name="connsiteX84" fmla="*/ 4802453 w 12192000"/>
              <a:gd name="connsiteY84" fmla="*/ 3175 h 1787292"/>
              <a:gd name="connsiteX85" fmla="*/ 4862777 w 12192000"/>
              <a:gd name="connsiteY85" fmla="*/ 9525 h 1787292"/>
              <a:gd name="connsiteX86" fmla="*/ 4915165 w 12192000"/>
              <a:gd name="connsiteY86" fmla="*/ 20637 h 1787292"/>
              <a:gd name="connsiteX87" fmla="*/ 4961201 w 12192000"/>
              <a:gd name="connsiteY87" fmla="*/ 36512 h 1787292"/>
              <a:gd name="connsiteX88" fmla="*/ 5002476 w 12192000"/>
              <a:gd name="connsiteY88" fmla="*/ 52387 h 1787292"/>
              <a:gd name="connsiteX89" fmla="*/ 5038989 w 12192000"/>
              <a:gd name="connsiteY89" fmla="*/ 68262 h 1787292"/>
              <a:gd name="connsiteX90" fmla="*/ 5077089 w 12192000"/>
              <a:gd name="connsiteY90" fmla="*/ 87312 h 1787292"/>
              <a:gd name="connsiteX91" fmla="*/ 5115189 w 12192000"/>
              <a:gd name="connsiteY91" fmla="*/ 106362 h 1787292"/>
              <a:gd name="connsiteX92" fmla="*/ 5151701 w 12192000"/>
              <a:gd name="connsiteY92" fmla="*/ 125412 h 1787292"/>
              <a:gd name="connsiteX93" fmla="*/ 5192976 w 12192000"/>
              <a:gd name="connsiteY93" fmla="*/ 141287 h 1787292"/>
              <a:gd name="connsiteX94" fmla="*/ 5239014 w 12192000"/>
              <a:gd name="connsiteY94" fmla="*/ 155575 h 1787292"/>
              <a:gd name="connsiteX95" fmla="*/ 5291401 w 12192000"/>
              <a:gd name="connsiteY95" fmla="*/ 166687 h 1787292"/>
              <a:gd name="connsiteX96" fmla="*/ 5351727 w 12192000"/>
              <a:gd name="connsiteY96" fmla="*/ 174625 h 1787292"/>
              <a:gd name="connsiteX97" fmla="*/ 5410199 w 12192000"/>
              <a:gd name="connsiteY97" fmla="*/ 175985 h 1787292"/>
              <a:gd name="connsiteX98" fmla="*/ 5468671 w 12192000"/>
              <a:gd name="connsiteY98" fmla="*/ 174625 h 1787292"/>
              <a:gd name="connsiteX99" fmla="*/ 5528996 w 12192000"/>
              <a:gd name="connsiteY99" fmla="*/ 166687 h 1787292"/>
              <a:gd name="connsiteX100" fmla="*/ 5581383 w 12192000"/>
              <a:gd name="connsiteY100" fmla="*/ 155575 h 1787292"/>
              <a:gd name="connsiteX101" fmla="*/ 5627421 w 12192000"/>
              <a:gd name="connsiteY101" fmla="*/ 141287 h 1787292"/>
              <a:gd name="connsiteX102" fmla="*/ 5668696 w 12192000"/>
              <a:gd name="connsiteY102" fmla="*/ 125412 h 1787292"/>
              <a:gd name="connsiteX103" fmla="*/ 5705209 w 12192000"/>
              <a:gd name="connsiteY103" fmla="*/ 106362 h 1787292"/>
              <a:gd name="connsiteX104" fmla="*/ 5743308 w 12192000"/>
              <a:gd name="connsiteY104" fmla="*/ 87312 h 1787292"/>
              <a:gd name="connsiteX105" fmla="*/ 5781408 w 12192000"/>
              <a:gd name="connsiteY105" fmla="*/ 68262 h 1787292"/>
              <a:gd name="connsiteX106" fmla="*/ 5817921 w 12192000"/>
              <a:gd name="connsiteY106" fmla="*/ 52387 h 1787292"/>
              <a:gd name="connsiteX107" fmla="*/ 5859196 w 12192000"/>
              <a:gd name="connsiteY107" fmla="*/ 36512 h 1787292"/>
              <a:gd name="connsiteX108" fmla="*/ 5905234 w 12192000"/>
              <a:gd name="connsiteY108" fmla="*/ 20637 h 1787292"/>
              <a:gd name="connsiteX109" fmla="*/ 5957621 w 12192000"/>
              <a:gd name="connsiteY109" fmla="*/ 9525 h 1787292"/>
              <a:gd name="connsiteX110" fmla="*/ 6017947 w 12192000"/>
              <a:gd name="connsiteY110" fmla="*/ 3175 h 1787292"/>
              <a:gd name="connsiteX111" fmla="*/ 6086208 w 12192000"/>
              <a:gd name="connsiteY111" fmla="*/ 0 h 1787292"/>
              <a:gd name="connsiteX112" fmla="*/ 6095999 w 12192000"/>
              <a:gd name="connsiteY112" fmla="*/ 455 h 1787292"/>
              <a:gd name="connsiteX113" fmla="*/ 6105789 w 12192000"/>
              <a:gd name="connsiteY113" fmla="*/ 0 h 1787292"/>
              <a:gd name="connsiteX114" fmla="*/ 6174052 w 12192000"/>
              <a:gd name="connsiteY114" fmla="*/ 3175 h 1787292"/>
              <a:gd name="connsiteX115" fmla="*/ 6234377 w 12192000"/>
              <a:gd name="connsiteY115" fmla="*/ 9525 h 1787292"/>
              <a:gd name="connsiteX116" fmla="*/ 6286764 w 12192000"/>
              <a:gd name="connsiteY116" fmla="*/ 20637 h 1787292"/>
              <a:gd name="connsiteX117" fmla="*/ 6332802 w 12192000"/>
              <a:gd name="connsiteY117" fmla="*/ 36512 h 1787292"/>
              <a:gd name="connsiteX118" fmla="*/ 6374077 w 12192000"/>
              <a:gd name="connsiteY118" fmla="*/ 52387 h 1787292"/>
              <a:gd name="connsiteX119" fmla="*/ 6410589 w 12192000"/>
              <a:gd name="connsiteY119" fmla="*/ 68262 h 1787292"/>
              <a:gd name="connsiteX120" fmla="*/ 6448689 w 12192000"/>
              <a:gd name="connsiteY120" fmla="*/ 87312 h 1787292"/>
              <a:gd name="connsiteX121" fmla="*/ 6486789 w 12192000"/>
              <a:gd name="connsiteY121" fmla="*/ 106362 h 1787292"/>
              <a:gd name="connsiteX122" fmla="*/ 6523302 w 12192000"/>
              <a:gd name="connsiteY122" fmla="*/ 125412 h 1787292"/>
              <a:gd name="connsiteX123" fmla="*/ 6564577 w 12192000"/>
              <a:gd name="connsiteY123" fmla="*/ 141287 h 1787292"/>
              <a:gd name="connsiteX124" fmla="*/ 6610614 w 12192000"/>
              <a:gd name="connsiteY124" fmla="*/ 155575 h 1787292"/>
              <a:gd name="connsiteX125" fmla="*/ 6663002 w 12192000"/>
              <a:gd name="connsiteY125" fmla="*/ 166687 h 1787292"/>
              <a:gd name="connsiteX126" fmla="*/ 6723327 w 12192000"/>
              <a:gd name="connsiteY126" fmla="*/ 174625 h 1787292"/>
              <a:gd name="connsiteX127" fmla="*/ 6781799 w 12192000"/>
              <a:gd name="connsiteY127" fmla="*/ 175985 h 1787292"/>
              <a:gd name="connsiteX128" fmla="*/ 6840271 w 12192000"/>
              <a:gd name="connsiteY128" fmla="*/ 174625 h 1787292"/>
              <a:gd name="connsiteX129" fmla="*/ 6900596 w 12192000"/>
              <a:gd name="connsiteY129" fmla="*/ 166687 h 1787292"/>
              <a:gd name="connsiteX130" fmla="*/ 6952983 w 12192000"/>
              <a:gd name="connsiteY130" fmla="*/ 155575 h 1787292"/>
              <a:gd name="connsiteX131" fmla="*/ 6999021 w 12192000"/>
              <a:gd name="connsiteY131" fmla="*/ 141287 h 1787292"/>
              <a:gd name="connsiteX132" fmla="*/ 7040296 w 12192000"/>
              <a:gd name="connsiteY132" fmla="*/ 125412 h 1787292"/>
              <a:gd name="connsiteX133" fmla="*/ 7076808 w 12192000"/>
              <a:gd name="connsiteY133" fmla="*/ 106362 h 1787292"/>
              <a:gd name="connsiteX134" fmla="*/ 7114908 w 12192000"/>
              <a:gd name="connsiteY134" fmla="*/ 87312 h 1787292"/>
              <a:gd name="connsiteX135" fmla="*/ 7153008 w 12192000"/>
              <a:gd name="connsiteY135" fmla="*/ 68262 h 1787292"/>
              <a:gd name="connsiteX136" fmla="*/ 7189521 w 12192000"/>
              <a:gd name="connsiteY136" fmla="*/ 52387 h 1787292"/>
              <a:gd name="connsiteX137" fmla="*/ 7230796 w 12192000"/>
              <a:gd name="connsiteY137" fmla="*/ 36512 h 1787292"/>
              <a:gd name="connsiteX138" fmla="*/ 7276833 w 12192000"/>
              <a:gd name="connsiteY138" fmla="*/ 20637 h 1787292"/>
              <a:gd name="connsiteX139" fmla="*/ 7329221 w 12192000"/>
              <a:gd name="connsiteY139" fmla="*/ 9525 h 1787292"/>
              <a:gd name="connsiteX140" fmla="*/ 7389546 w 12192000"/>
              <a:gd name="connsiteY140" fmla="*/ 3175 h 1787292"/>
              <a:gd name="connsiteX141" fmla="*/ 7457808 w 12192000"/>
              <a:gd name="connsiteY141" fmla="*/ 0 h 1787292"/>
              <a:gd name="connsiteX142" fmla="*/ 7526071 w 12192000"/>
              <a:gd name="connsiteY142" fmla="*/ 3175 h 1787292"/>
              <a:gd name="connsiteX143" fmla="*/ 7586396 w 12192000"/>
              <a:gd name="connsiteY143" fmla="*/ 9525 h 1787292"/>
              <a:gd name="connsiteX144" fmla="*/ 7638783 w 12192000"/>
              <a:gd name="connsiteY144" fmla="*/ 20637 h 1787292"/>
              <a:gd name="connsiteX145" fmla="*/ 7684821 w 12192000"/>
              <a:gd name="connsiteY145" fmla="*/ 36512 h 1787292"/>
              <a:gd name="connsiteX146" fmla="*/ 7726096 w 12192000"/>
              <a:gd name="connsiteY146" fmla="*/ 52387 h 1787292"/>
              <a:gd name="connsiteX147" fmla="*/ 7762608 w 12192000"/>
              <a:gd name="connsiteY147" fmla="*/ 68262 h 1787292"/>
              <a:gd name="connsiteX148" fmla="*/ 7800708 w 12192000"/>
              <a:gd name="connsiteY148" fmla="*/ 87312 h 1787292"/>
              <a:gd name="connsiteX149" fmla="*/ 7838808 w 12192000"/>
              <a:gd name="connsiteY149" fmla="*/ 106362 h 1787292"/>
              <a:gd name="connsiteX150" fmla="*/ 7875321 w 12192000"/>
              <a:gd name="connsiteY150" fmla="*/ 125412 h 1787292"/>
              <a:gd name="connsiteX151" fmla="*/ 7916596 w 12192000"/>
              <a:gd name="connsiteY151" fmla="*/ 141287 h 1787292"/>
              <a:gd name="connsiteX152" fmla="*/ 7962633 w 12192000"/>
              <a:gd name="connsiteY152" fmla="*/ 155575 h 1787292"/>
              <a:gd name="connsiteX153" fmla="*/ 8015021 w 12192000"/>
              <a:gd name="connsiteY153" fmla="*/ 166687 h 1787292"/>
              <a:gd name="connsiteX154" fmla="*/ 8075346 w 12192000"/>
              <a:gd name="connsiteY154" fmla="*/ 174625 h 1787292"/>
              <a:gd name="connsiteX155" fmla="*/ 8143608 w 12192000"/>
              <a:gd name="connsiteY155" fmla="*/ 176212 h 1787292"/>
              <a:gd name="connsiteX156" fmla="*/ 8211871 w 12192000"/>
              <a:gd name="connsiteY156" fmla="*/ 174625 h 1787292"/>
              <a:gd name="connsiteX157" fmla="*/ 8272196 w 12192000"/>
              <a:gd name="connsiteY157" fmla="*/ 166687 h 1787292"/>
              <a:gd name="connsiteX158" fmla="*/ 8324583 w 12192000"/>
              <a:gd name="connsiteY158" fmla="*/ 155575 h 1787292"/>
              <a:gd name="connsiteX159" fmla="*/ 8370621 w 12192000"/>
              <a:gd name="connsiteY159" fmla="*/ 141287 h 1787292"/>
              <a:gd name="connsiteX160" fmla="*/ 8411896 w 12192000"/>
              <a:gd name="connsiteY160" fmla="*/ 125412 h 1787292"/>
              <a:gd name="connsiteX161" fmla="*/ 8448408 w 12192000"/>
              <a:gd name="connsiteY161" fmla="*/ 106362 h 1787292"/>
              <a:gd name="connsiteX162" fmla="*/ 8486508 w 12192000"/>
              <a:gd name="connsiteY162" fmla="*/ 87312 h 1787292"/>
              <a:gd name="connsiteX163" fmla="*/ 8524608 w 12192000"/>
              <a:gd name="connsiteY163" fmla="*/ 68262 h 1787292"/>
              <a:gd name="connsiteX164" fmla="*/ 8561120 w 12192000"/>
              <a:gd name="connsiteY164" fmla="*/ 52387 h 1787292"/>
              <a:gd name="connsiteX165" fmla="*/ 8602396 w 12192000"/>
              <a:gd name="connsiteY165" fmla="*/ 36512 h 1787292"/>
              <a:gd name="connsiteX166" fmla="*/ 8648432 w 12192000"/>
              <a:gd name="connsiteY166" fmla="*/ 20637 h 1787292"/>
              <a:gd name="connsiteX167" fmla="*/ 8700820 w 12192000"/>
              <a:gd name="connsiteY167" fmla="*/ 9525 h 1787292"/>
              <a:gd name="connsiteX168" fmla="*/ 8761146 w 12192000"/>
              <a:gd name="connsiteY168" fmla="*/ 3175 h 1787292"/>
              <a:gd name="connsiteX169" fmla="*/ 8827820 w 12192000"/>
              <a:gd name="connsiteY169" fmla="*/ 0 h 1787292"/>
              <a:gd name="connsiteX170" fmla="*/ 8897670 w 12192000"/>
              <a:gd name="connsiteY170" fmla="*/ 3175 h 1787292"/>
              <a:gd name="connsiteX171" fmla="*/ 8957996 w 12192000"/>
              <a:gd name="connsiteY171" fmla="*/ 9525 h 1787292"/>
              <a:gd name="connsiteX172" fmla="*/ 9010382 w 12192000"/>
              <a:gd name="connsiteY172" fmla="*/ 20637 h 1787292"/>
              <a:gd name="connsiteX173" fmla="*/ 9056420 w 12192000"/>
              <a:gd name="connsiteY173" fmla="*/ 36512 h 1787292"/>
              <a:gd name="connsiteX174" fmla="*/ 9097696 w 12192000"/>
              <a:gd name="connsiteY174" fmla="*/ 52387 h 1787292"/>
              <a:gd name="connsiteX175" fmla="*/ 9134208 w 12192000"/>
              <a:gd name="connsiteY175" fmla="*/ 68262 h 1787292"/>
              <a:gd name="connsiteX176" fmla="*/ 9172308 w 12192000"/>
              <a:gd name="connsiteY176" fmla="*/ 87312 h 1787292"/>
              <a:gd name="connsiteX177" fmla="*/ 9210408 w 12192000"/>
              <a:gd name="connsiteY177" fmla="*/ 106362 h 1787292"/>
              <a:gd name="connsiteX178" fmla="*/ 9246920 w 12192000"/>
              <a:gd name="connsiteY178" fmla="*/ 125412 h 1787292"/>
              <a:gd name="connsiteX179" fmla="*/ 9288196 w 12192000"/>
              <a:gd name="connsiteY179" fmla="*/ 141287 h 1787292"/>
              <a:gd name="connsiteX180" fmla="*/ 9334232 w 12192000"/>
              <a:gd name="connsiteY180" fmla="*/ 155575 h 1787292"/>
              <a:gd name="connsiteX181" fmla="*/ 9386620 w 12192000"/>
              <a:gd name="connsiteY181" fmla="*/ 166687 h 1787292"/>
              <a:gd name="connsiteX182" fmla="*/ 9446946 w 12192000"/>
              <a:gd name="connsiteY182" fmla="*/ 174625 h 1787292"/>
              <a:gd name="connsiteX183" fmla="*/ 9515208 w 12192000"/>
              <a:gd name="connsiteY183" fmla="*/ 176212 h 1787292"/>
              <a:gd name="connsiteX184" fmla="*/ 9583470 w 12192000"/>
              <a:gd name="connsiteY184" fmla="*/ 174625 h 1787292"/>
              <a:gd name="connsiteX185" fmla="*/ 9643796 w 12192000"/>
              <a:gd name="connsiteY185" fmla="*/ 166687 h 1787292"/>
              <a:gd name="connsiteX186" fmla="*/ 9696182 w 12192000"/>
              <a:gd name="connsiteY186" fmla="*/ 155575 h 1787292"/>
              <a:gd name="connsiteX187" fmla="*/ 9742220 w 12192000"/>
              <a:gd name="connsiteY187" fmla="*/ 141287 h 1787292"/>
              <a:gd name="connsiteX188" fmla="*/ 9783496 w 12192000"/>
              <a:gd name="connsiteY188" fmla="*/ 125412 h 1787292"/>
              <a:gd name="connsiteX189" fmla="*/ 9820008 w 12192000"/>
              <a:gd name="connsiteY189" fmla="*/ 106362 h 1787292"/>
              <a:gd name="connsiteX190" fmla="*/ 9896208 w 12192000"/>
              <a:gd name="connsiteY190" fmla="*/ 68262 h 1787292"/>
              <a:gd name="connsiteX191" fmla="*/ 9932720 w 12192000"/>
              <a:gd name="connsiteY191" fmla="*/ 52387 h 1787292"/>
              <a:gd name="connsiteX192" fmla="*/ 9973996 w 12192000"/>
              <a:gd name="connsiteY192" fmla="*/ 36512 h 1787292"/>
              <a:gd name="connsiteX193" fmla="*/ 10020032 w 12192000"/>
              <a:gd name="connsiteY193" fmla="*/ 20637 h 1787292"/>
              <a:gd name="connsiteX194" fmla="*/ 10072420 w 12192000"/>
              <a:gd name="connsiteY194" fmla="*/ 9525 h 1787292"/>
              <a:gd name="connsiteX195" fmla="*/ 10132746 w 12192000"/>
              <a:gd name="connsiteY195" fmla="*/ 3175 h 1787292"/>
              <a:gd name="connsiteX196" fmla="*/ 10201008 w 12192000"/>
              <a:gd name="connsiteY196" fmla="*/ 0 h 1787292"/>
              <a:gd name="connsiteX197" fmla="*/ 10269270 w 12192000"/>
              <a:gd name="connsiteY197" fmla="*/ 3175 h 1787292"/>
              <a:gd name="connsiteX198" fmla="*/ 10329596 w 12192000"/>
              <a:gd name="connsiteY198" fmla="*/ 9525 h 1787292"/>
              <a:gd name="connsiteX199" fmla="*/ 10381982 w 12192000"/>
              <a:gd name="connsiteY199" fmla="*/ 20637 h 1787292"/>
              <a:gd name="connsiteX200" fmla="*/ 10428020 w 12192000"/>
              <a:gd name="connsiteY200" fmla="*/ 36512 h 1787292"/>
              <a:gd name="connsiteX201" fmla="*/ 10469296 w 12192000"/>
              <a:gd name="connsiteY201" fmla="*/ 52387 h 1787292"/>
              <a:gd name="connsiteX202" fmla="*/ 10505808 w 12192000"/>
              <a:gd name="connsiteY202" fmla="*/ 68262 h 1787292"/>
              <a:gd name="connsiteX203" fmla="*/ 10543908 w 12192000"/>
              <a:gd name="connsiteY203" fmla="*/ 87312 h 1787292"/>
              <a:gd name="connsiteX204" fmla="*/ 10582008 w 12192000"/>
              <a:gd name="connsiteY204" fmla="*/ 106362 h 1787292"/>
              <a:gd name="connsiteX205" fmla="*/ 10618520 w 12192000"/>
              <a:gd name="connsiteY205" fmla="*/ 125412 h 1787292"/>
              <a:gd name="connsiteX206" fmla="*/ 10659796 w 12192000"/>
              <a:gd name="connsiteY206" fmla="*/ 141287 h 1787292"/>
              <a:gd name="connsiteX207" fmla="*/ 10705832 w 12192000"/>
              <a:gd name="connsiteY207" fmla="*/ 155575 h 1787292"/>
              <a:gd name="connsiteX208" fmla="*/ 10758220 w 12192000"/>
              <a:gd name="connsiteY208" fmla="*/ 166687 h 1787292"/>
              <a:gd name="connsiteX209" fmla="*/ 10818546 w 12192000"/>
              <a:gd name="connsiteY209" fmla="*/ 174625 h 1787292"/>
              <a:gd name="connsiteX210" fmla="*/ 10886808 w 12192000"/>
              <a:gd name="connsiteY210" fmla="*/ 176212 h 1787292"/>
              <a:gd name="connsiteX211" fmla="*/ 10955070 w 12192000"/>
              <a:gd name="connsiteY211" fmla="*/ 174625 h 1787292"/>
              <a:gd name="connsiteX212" fmla="*/ 11015396 w 12192000"/>
              <a:gd name="connsiteY212" fmla="*/ 166687 h 1787292"/>
              <a:gd name="connsiteX213" fmla="*/ 11067782 w 12192000"/>
              <a:gd name="connsiteY213" fmla="*/ 155575 h 1787292"/>
              <a:gd name="connsiteX214" fmla="*/ 11113820 w 12192000"/>
              <a:gd name="connsiteY214" fmla="*/ 141287 h 1787292"/>
              <a:gd name="connsiteX215" fmla="*/ 11155096 w 12192000"/>
              <a:gd name="connsiteY215" fmla="*/ 125412 h 1787292"/>
              <a:gd name="connsiteX216" fmla="*/ 11191608 w 12192000"/>
              <a:gd name="connsiteY216" fmla="*/ 106362 h 1787292"/>
              <a:gd name="connsiteX217" fmla="*/ 11229708 w 12192000"/>
              <a:gd name="connsiteY217" fmla="*/ 87312 h 1787292"/>
              <a:gd name="connsiteX218" fmla="*/ 11267808 w 12192000"/>
              <a:gd name="connsiteY218" fmla="*/ 68262 h 1787292"/>
              <a:gd name="connsiteX219" fmla="*/ 11304320 w 12192000"/>
              <a:gd name="connsiteY219" fmla="*/ 52387 h 1787292"/>
              <a:gd name="connsiteX220" fmla="*/ 11345596 w 12192000"/>
              <a:gd name="connsiteY220" fmla="*/ 36512 h 1787292"/>
              <a:gd name="connsiteX221" fmla="*/ 11391632 w 12192000"/>
              <a:gd name="connsiteY221" fmla="*/ 20637 h 1787292"/>
              <a:gd name="connsiteX222" fmla="*/ 11444020 w 12192000"/>
              <a:gd name="connsiteY222" fmla="*/ 9525 h 1787292"/>
              <a:gd name="connsiteX223" fmla="*/ 11504346 w 12192000"/>
              <a:gd name="connsiteY223" fmla="*/ 3175 h 1787292"/>
              <a:gd name="connsiteX224" fmla="*/ 11572608 w 12192000"/>
              <a:gd name="connsiteY224" fmla="*/ 0 h 1787292"/>
              <a:gd name="connsiteX225" fmla="*/ 11640870 w 12192000"/>
              <a:gd name="connsiteY225" fmla="*/ 3175 h 1787292"/>
              <a:gd name="connsiteX226" fmla="*/ 11701196 w 12192000"/>
              <a:gd name="connsiteY226" fmla="*/ 9525 h 1787292"/>
              <a:gd name="connsiteX227" fmla="*/ 11753582 w 12192000"/>
              <a:gd name="connsiteY227" fmla="*/ 20637 h 1787292"/>
              <a:gd name="connsiteX228" fmla="*/ 11799620 w 12192000"/>
              <a:gd name="connsiteY228" fmla="*/ 36512 h 1787292"/>
              <a:gd name="connsiteX229" fmla="*/ 11840896 w 12192000"/>
              <a:gd name="connsiteY229" fmla="*/ 52387 h 1787292"/>
              <a:gd name="connsiteX230" fmla="*/ 11877408 w 12192000"/>
              <a:gd name="connsiteY230" fmla="*/ 68262 h 1787292"/>
              <a:gd name="connsiteX231" fmla="*/ 11915508 w 12192000"/>
              <a:gd name="connsiteY231" fmla="*/ 87312 h 1787292"/>
              <a:gd name="connsiteX232" fmla="*/ 11953608 w 12192000"/>
              <a:gd name="connsiteY232" fmla="*/ 106362 h 1787292"/>
              <a:gd name="connsiteX233" fmla="*/ 11990120 w 12192000"/>
              <a:gd name="connsiteY233" fmla="*/ 125412 h 1787292"/>
              <a:gd name="connsiteX234" fmla="*/ 12031396 w 12192000"/>
              <a:gd name="connsiteY234" fmla="*/ 141287 h 1787292"/>
              <a:gd name="connsiteX235" fmla="*/ 12077432 w 12192000"/>
              <a:gd name="connsiteY235" fmla="*/ 155575 h 1787292"/>
              <a:gd name="connsiteX236" fmla="*/ 12129820 w 12192000"/>
              <a:gd name="connsiteY236" fmla="*/ 166688 h 1787292"/>
              <a:gd name="connsiteX237" fmla="*/ 12190146 w 12192000"/>
              <a:gd name="connsiteY237" fmla="*/ 174625 h 1787292"/>
              <a:gd name="connsiteX238" fmla="*/ 12192000 w 12192000"/>
              <a:gd name="connsiteY238" fmla="*/ 174668 h 1787292"/>
              <a:gd name="connsiteX239" fmla="*/ 12192000 w 12192000"/>
              <a:gd name="connsiteY239" fmla="*/ 885826 h 1787292"/>
              <a:gd name="connsiteX240" fmla="*/ 12192000 w 12192000"/>
              <a:gd name="connsiteY240" fmla="*/ 1787292 h 1787292"/>
              <a:gd name="connsiteX241" fmla="*/ 0 w 12192000"/>
              <a:gd name="connsiteY241" fmla="*/ 1787292 h 1787292"/>
              <a:gd name="connsiteX242" fmla="*/ 0 w 12192000"/>
              <a:gd name="connsiteY242" fmla="*/ 885826 h 1787292"/>
              <a:gd name="connsiteX243" fmla="*/ 0 w 12192000"/>
              <a:gd name="connsiteY243" fmla="*/ 174668 h 1787292"/>
              <a:gd name="connsiteX244" fmla="*/ 1852 w 12192000"/>
              <a:gd name="connsiteY244" fmla="*/ 174625 h 1787292"/>
              <a:gd name="connsiteX245" fmla="*/ 62177 w 12192000"/>
              <a:gd name="connsiteY245" fmla="*/ 166687 h 1787292"/>
              <a:gd name="connsiteX246" fmla="*/ 114564 w 12192000"/>
              <a:gd name="connsiteY246" fmla="*/ 155575 h 1787292"/>
              <a:gd name="connsiteX247" fmla="*/ 160602 w 12192000"/>
              <a:gd name="connsiteY247" fmla="*/ 141287 h 1787292"/>
              <a:gd name="connsiteX248" fmla="*/ 201877 w 12192000"/>
              <a:gd name="connsiteY248" fmla="*/ 125412 h 1787292"/>
              <a:gd name="connsiteX249" fmla="*/ 238389 w 12192000"/>
              <a:gd name="connsiteY249" fmla="*/ 106362 h 1787292"/>
              <a:gd name="connsiteX250" fmla="*/ 276489 w 12192000"/>
              <a:gd name="connsiteY250" fmla="*/ 87312 h 1787292"/>
              <a:gd name="connsiteX251" fmla="*/ 314589 w 12192000"/>
              <a:gd name="connsiteY251" fmla="*/ 68262 h 1787292"/>
              <a:gd name="connsiteX252" fmla="*/ 351102 w 12192000"/>
              <a:gd name="connsiteY252" fmla="*/ 52387 h 1787292"/>
              <a:gd name="connsiteX253" fmla="*/ 392377 w 12192000"/>
              <a:gd name="connsiteY253" fmla="*/ 36512 h 1787292"/>
              <a:gd name="connsiteX254" fmla="*/ 438414 w 12192000"/>
              <a:gd name="connsiteY254" fmla="*/ 20637 h 1787292"/>
              <a:gd name="connsiteX255" fmla="*/ 490802 w 12192000"/>
              <a:gd name="connsiteY255" fmla="*/ 9525 h 1787292"/>
              <a:gd name="connsiteX256" fmla="*/ 551127 w 12192000"/>
              <a:gd name="connsiteY256" fmla="*/ 3175 h 1787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12192000" h="1787292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4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6" y="52387"/>
                </a:lnTo>
                <a:lnTo>
                  <a:pt x="5038989" y="68262"/>
                </a:lnTo>
                <a:lnTo>
                  <a:pt x="5077089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6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8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2000" y="174668"/>
                </a:lnTo>
                <a:lnTo>
                  <a:pt x="12192000" y="885826"/>
                </a:lnTo>
                <a:lnTo>
                  <a:pt x="12192000" y="1787292"/>
                </a:lnTo>
                <a:lnTo>
                  <a:pt x="0" y="1787292"/>
                </a:lnTo>
                <a:lnTo>
                  <a:pt x="0" y="885826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D2462E6-157E-4601-AB59-CF676B128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523" y="5449151"/>
            <a:ext cx="10318418" cy="5238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400" spc="800">
                <a:solidFill>
                  <a:srgbClr val="2A1A00"/>
                </a:solidFill>
              </a:rPr>
              <a:t>15- retrasa el envejecimiento cerebral</a:t>
            </a:r>
          </a:p>
        </p:txBody>
      </p:sp>
      <p:pic>
        <p:nvPicPr>
          <p:cNvPr id="8194" name="Picture 2" descr="Resultado de imagen para envejecimiento cerebral">
            <a:extLst>
              <a:ext uri="{FF2B5EF4-FFF2-40B4-BE49-F238E27FC236}">
                <a16:creationId xmlns:a16="http://schemas.microsoft.com/office/drawing/2014/main" id="{39BB6412-0998-4FBF-94B8-8B1BA35F3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0938" y="643467"/>
            <a:ext cx="7270124" cy="392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750781"/>
      </p:ext>
    </p:extLst>
  </p:cSld>
  <p:clrMapOvr>
    <a:masterClrMapping/>
  </p:clrMapOvr>
</p:sld>
</file>

<file path=ppt/theme/theme1.xml><?xml version="1.0" encoding="utf-8"?>
<a:theme xmlns:a="http://schemas.openxmlformats.org/drawingml/2006/main" name="Distintivo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96</Words>
  <Application>Microsoft Office PowerPoint</Application>
  <PresentationFormat>Panorámica</PresentationFormat>
  <Paragraphs>12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Gill Sans MT</vt:lpstr>
      <vt:lpstr>Impact</vt:lpstr>
      <vt:lpstr>Distintivo</vt:lpstr>
      <vt:lpstr>Beneficios que te da la música</vt:lpstr>
      <vt:lpstr>1- te relaja           2- nos activa</vt:lpstr>
      <vt:lpstr>4- desahoga</vt:lpstr>
      <vt:lpstr> 6- comunicación      5- relacionarte</vt:lpstr>
      <vt:lpstr>7- genera dopamina     8- terapia</vt:lpstr>
      <vt:lpstr>9- genera felicidad   10- facilita el sueño </vt:lpstr>
      <vt:lpstr>11- mejora la concentración      12- estimula la memoria </vt:lpstr>
      <vt:lpstr>13- meditar        14-disminuye el ritmo cardiaco. </vt:lpstr>
      <vt:lpstr>15- retrasa el envejecimiento cerebral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Beneficios que te da la música</dc:title>
  <dc:creator>ivanna lópez</dc:creator>
  <cp:lastModifiedBy>ivanna lópez</cp:lastModifiedBy>
  <cp:revision>1</cp:revision>
  <dcterms:created xsi:type="dcterms:W3CDTF">2020-01-17T16:31:49Z</dcterms:created>
  <dcterms:modified xsi:type="dcterms:W3CDTF">2020-01-17T16:35:20Z</dcterms:modified>
</cp:coreProperties>
</file>